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88" r:id="rId4"/>
    <p:sldId id="258" r:id="rId5"/>
    <p:sldId id="264" r:id="rId6"/>
    <p:sldId id="272" r:id="rId7"/>
    <p:sldId id="283" r:id="rId8"/>
    <p:sldId id="260" r:id="rId9"/>
    <p:sldId id="277" r:id="rId10"/>
    <p:sldId id="284" r:id="rId11"/>
    <p:sldId id="261" r:id="rId12"/>
    <p:sldId id="262" r:id="rId13"/>
    <p:sldId id="282" r:id="rId14"/>
    <p:sldId id="267" r:id="rId15"/>
    <p:sldId id="274" r:id="rId16"/>
    <p:sldId id="285" r:id="rId17"/>
  </p:sldIdLst>
  <p:sldSz cx="12192000" cy="6858000"/>
  <p:notesSz cx="7010400" cy="92964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429D0E-C9AB-95FA-AEA6-FE99D1D37925}" name="Hache, Janie (VitaliteNB)" initials="H(" userId="S::janie.hache@vitalitenb.ca::85ce19f8-8e50-474d-881d-f612f5f9233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703535"/>
    <a:srgbClr val="E325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600885-18CB-45CB-AEDC-39C8B4EBB9E5}" v="22" dt="2023-09-22T17:12:27.722"/>
    <p1510:client id="{5DB6810F-CA2C-4A11-A9D6-560FC0C2396F}" v="47" dt="2023-09-22T17:36:40.0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hler, Aimee (HorizonNB)" userId="S::aimee.kohler@horizonnb.ca::c29e404a-cb93-4f93-b0fe-713c478835e9" providerId="AD" clId="Web-{014BA1E0-2CA7-4C55-B771-18E250BEDD2B}"/>
    <pc:docChg chg="addSld delSld modSld">
      <pc:chgData name="Kohler, Aimee (HorizonNB)" userId="S::aimee.kohler@horizonnb.ca::c29e404a-cb93-4f93-b0fe-713c478835e9" providerId="AD" clId="Web-{014BA1E0-2CA7-4C55-B771-18E250BEDD2B}" dt="2023-05-12T09:53:39.518" v="2203" actId="20577"/>
      <pc:docMkLst>
        <pc:docMk/>
      </pc:docMkLst>
      <pc:sldChg chg="addSp delSp modSp del mod modClrScheme delDesignElem modShow chgLayout modNotes">
        <pc:chgData name="Kohler, Aimee (HorizonNB)" userId="S::aimee.kohler@horizonnb.ca::c29e404a-cb93-4f93-b0fe-713c478835e9" providerId="AD" clId="Web-{014BA1E0-2CA7-4C55-B771-18E250BEDD2B}" dt="2023-05-12T09:37:54.579" v="1566"/>
        <pc:sldMkLst>
          <pc:docMk/>
          <pc:sldMk cId="3006236500" sldId="263"/>
        </pc:sldMkLst>
        <pc:spChg chg="mod ord">
          <ac:chgData name="Kohler, Aimee (HorizonNB)" userId="S::aimee.kohler@horizonnb.ca::c29e404a-cb93-4f93-b0fe-713c478835e9" providerId="AD" clId="Web-{014BA1E0-2CA7-4C55-B771-18E250BEDD2B}" dt="2023-05-12T09:35:48.202" v="1535"/>
          <ac:spMkLst>
            <pc:docMk/>
            <pc:sldMk cId="3006236500" sldId="263"/>
            <ac:spMk id="2" creationId="{6F582753-6166-A850-2CFD-B9F8CE79430F}"/>
          </ac:spMkLst>
        </pc:spChg>
        <pc:spChg chg="mod ord">
          <ac:chgData name="Kohler, Aimee (HorizonNB)" userId="S::aimee.kohler@horizonnb.ca::c29e404a-cb93-4f93-b0fe-713c478835e9" providerId="AD" clId="Web-{014BA1E0-2CA7-4C55-B771-18E250BEDD2B}" dt="2023-05-12T09:35:48.202" v="1535"/>
          <ac:spMkLst>
            <pc:docMk/>
            <pc:sldMk cId="3006236500" sldId="263"/>
            <ac:spMk id="3" creationId="{6A9F36A2-3653-CC42-92D6-3A3E1487A33C}"/>
          </ac:spMkLst>
        </pc:spChg>
        <pc:spChg chg="mod">
          <ac:chgData name="Kohler, Aimee (HorizonNB)" userId="S::aimee.kohler@horizonnb.ca::c29e404a-cb93-4f93-b0fe-713c478835e9" providerId="AD" clId="Web-{014BA1E0-2CA7-4C55-B771-18E250BEDD2B}" dt="2023-05-12T09:34:53.388" v="1524" actId="1076"/>
          <ac:spMkLst>
            <pc:docMk/>
            <pc:sldMk cId="3006236500" sldId="263"/>
            <ac:spMk id="4" creationId="{478E92CB-1AF3-2E86-749B-1E5A19D374C5}"/>
          </ac:spMkLst>
        </pc:spChg>
        <pc:spChg chg="add del mod ord">
          <ac:chgData name="Kohler, Aimee (HorizonNB)" userId="S::aimee.kohler@horizonnb.ca::c29e404a-cb93-4f93-b0fe-713c478835e9" providerId="AD" clId="Web-{014BA1E0-2CA7-4C55-B771-18E250BEDD2B}" dt="2023-05-12T09:35:48.202" v="1535"/>
          <ac:spMkLst>
            <pc:docMk/>
            <pc:sldMk cId="3006236500" sldId="263"/>
            <ac:spMk id="6" creationId="{E5418B7B-0DDC-C9FE-8AC6-E142359822DE}"/>
          </ac:spMkLst>
        </pc:spChg>
        <pc:spChg chg="add del">
          <ac:chgData name="Kohler, Aimee (HorizonNB)" userId="S::aimee.kohler@horizonnb.ca::c29e404a-cb93-4f93-b0fe-713c478835e9" providerId="AD" clId="Web-{014BA1E0-2CA7-4C55-B771-18E250BEDD2B}" dt="2023-05-12T09:35:48.202" v="1535"/>
          <ac:spMkLst>
            <pc:docMk/>
            <pc:sldMk cId="3006236500" sldId="263"/>
            <ac:spMk id="8" creationId="{C05CBC3C-2E5A-4839-8B9B-2E5A6ADF0F58}"/>
          </ac:spMkLst>
        </pc:spChg>
        <pc:spChg chg="add del">
          <ac:chgData name="Kohler, Aimee (HorizonNB)" userId="S::aimee.kohler@horizonnb.ca::c29e404a-cb93-4f93-b0fe-713c478835e9" providerId="AD" clId="Web-{014BA1E0-2CA7-4C55-B771-18E250BEDD2B}" dt="2023-05-12T09:35:48.202" v="1535"/>
          <ac:spMkLst>
            <pc:docMk/>
            <pc:sldMk cId="3006236500" sldId="263"/>
            <ac:spMk id="10" creationId="{827FF362-FC97-4BF5-949B-D4ADFA26E457}"/>
          </ac:spMkLst>
        </pc:spChg>
        <pc:picChg chg="add mod">
          <ac:chgData name="Kohler, Aimee (HorizonNB)" userId="S::aimee.kohler@horizonnb.ca::c29e404a-cb93-4f93-b0fe-713c478835e9" providerId="AD" clId="Web-{014BA1E0-2CA7-4C55-B771-18E250BEDD2B}" dt="2023-05-12T09:35:46.639" v="1534" actId="1076"/>
          <ac:picMkLst>
            <pc:docMk/>
            <pc:sldMk cId="3006236500" sldId="263"/>
            <ac:picMk id="5" creationId="{1477DB9B-4A43-1670-79F9-99610C59A5D9}"/>
          </ac:picMkLst>
        </pc:picChg>
      </pc:sldChg>
      <pc:sldChg chg="addSp delSp modSp modNotes">
        <pc:chgData name="Kohler, Aimee (HorizonNB)" userId="S::aimee.kohler@horizonnb.ca::c29e404a-cb93-4f93-b0fe-713c478835e9" providerId="AD" clId="Web-{014BA1E0-2CA7-4C55-B771-18E250BEDD2B}" dt="2023-05-12T09:53:39.518" v="2203" actId="20577"/>
        <pc:sldMkLst>
          <pc:docMk/>
          <pc:sldMk cId="3504098167" sldId="267"/>
        </pc:sldMkLst>
        <pc:spChg chg="mod">
          <ac:chgData name="Kohler, Aimee (HorizonNB)" userId="S::aimee.kohler@horizonnb.ca::c29e404a-cb93-4f93-b0fe-713c478835e9" providerId="AD" clId="Web-{014BA1E0-2CA7-4C55-B771-18E250BEDD2B}" dt="2023-05-12T09:53:39.518" v="2203" actId="20577"/>
          <ac:spMkLst>
            <pc:docMk/>
            <pc:sldMk cId="3504098167" sldId="267"/>
            <ac:spMk id="2" creationId="{2A17CAC9-2EAF-473F-9B2C-A33E98711DBF}"/>
          </ac:spMkLst>
        </pc:spChg>
        <pc:spChg chg="mod ord">
          <ac:chgData name="Kohler, Aimee (HorizonNB)" userId="S::aimee.kohler@horizonnb.ca::c29e404a-cb93-4f93-b0fe-713c478835e9" providerId="AD" clId="Web-{014BA1E0-2CA7-4C55-B771-18E250BEDD2B}" dt="2023-05-12T09:53:13.642" v="2201"/>
          <ac:spMkLst>
            <pc:docMk/>
            <pc:sldMk cId="3504098167" sldId="267"/>
            <ac:spMk id="3" creationId="{0EC2FE2B-8F49-BA2C-EF0E-424C4D3EE2E1}"/>
          </ac:spMkLst>
        </pc:spChg>
        <pc:spChg chg="add del">
          <ac:chgData name="Kohler, Aimee (HorizonNB)" userId="S::aimee.kohler@horizonnb.ca::c29e404a-cb93-4f93-b0fe-713c478835e9" providerId="AD" clId="Web-{014BA1E0-2CA7-4C55-B771-18E250BEDD2B}" dt="2023-05-12T09:53:13.642" v="2201"/>
          <ac:spMkLst>
            <pc:docMk/>
            <pc:sldMk cId="3504098167" sldId="267"/>
            <ac:spMk id="8" creationId="{777A147A-9ED8-46B4-8660-1B3C2AA880B5}"/>
          </ac:spMkLst>
        </pc:spChg>
        <pc:spChg chg="add del">
          <ac:chgData name="Kohler, Aimee (HorizonNB)" userId="S::aimee.kohler@horizonnb.ca::c29e404a-cb93-4f93-b0fe-713c478835e9" providerId="AD" clId="Web-{014BA1E0-2CA7-4C55-B771-18E250BEDD2B}" dt="2023-05-12T09:53:13.642" v="2201"/>
          <ac:spMkLst>
            <pc:docMk/>
            <pc:sldMk cId="3504098167" sldId="267"/>
            <ac:spMk id="10" creationId="{5D6C15A0-C087-4593-8414-2B4EC1CDC3DE}"/>
          </ac:spMkLst>
        </pc:spChg>
        <pc:spChg chg="add del">
          <ac:chgData name="Kohler, Aimee (HorizonNB)" userId="S::aimee.kohler@horizonnb.ca::c29e404a-cb93-4f93-b0fe-713c478835e9" providerId="AD" clId="Web-{014BA1E0-2CA7-4C55-B771-18E250BEDD2B}" dt="2023-05-12T09:53:05.955" v="2198"/>
          <ac:spMkLst>
            <pc:docMk/>
            <pc:sldMk cId="3504098167" sldId="267"/>
            <ac:spMk id="15" creationId="{201CC55D-ED54-4C5C-95E6-10947BD1103B}"/>
          </ac:spMkLst>
        </pc:spChg>
        <pc:spChg chg="add del">
          <ac:chgData name="Kohler, Aimee (HorizonNB)" userId="S::aimee.kohler@horizonnb.ca::c29e404a-cb93-4f93-b0fe-713c478835e9" providerId="AD" clId="Web-{014BA1E0-2CA7-4C55-B771-18E250BEDD2B}" dt="2023-05-12T09:53:05.955" v="2198"/>
          <ac:spMkLst>
            <pc:docMk/>
            <pc:sldMk cId="3504098167" sldId="267"/>
            <ac:spMk id="21" creationId="{3873B707-463F-40B0-8227-E8CC6C67EB25}"/>
          </ac:spMkLst>
        </pc:spChg>
        <pc:spChg chg="add del">
          <ac:chgData name="Kohler, Aimee (HorizonNB)" userId="S::aimee.kohler@horizonnb.ca::c29e404a-cb93-4f93-b0fe-713c478835e9" providerId="AD" clId="Web-{014BA1E0-2CA7-4C55-B771-18E250BEDD2B}" dt="2023-05-12T09:53:05.955" v="2198"/>
          <ac:spMkLst>
            <pc:docMk/>
            <pc:sldMk cId="3504098167" sldId="267"/>
            <ac:spMk id="23" creationId="{C13237C8-E62C-4F0D-A318-BD6FB6C2D138}"/>
          </ac:spMkLst>
        </pc:spChg>
        <pc:spChg chg="add del">
          <ac:chgData name="Kohler, Aimee (HorizonNB)" userId="S::aimee.kohler@horizonnb.ca::c29e404a-cb93-4f93-b0fe-713c478835e9" providerId="AD" clId="Web-{014BA1E0-2CA7-4C55-B771-18E250BEDD2B}" dt="2023-05-12T09:53:05.955" v="2198"/>
          <ac:spMkLst>
            <pc:docMk/>
            <pc:sldMk cId="3504098167" sldId="267"/>
            <ac:spMk id="25" creationId="{19C9EAEA-39D0-4B0E-A0EB-51E7B26740B1}"/>
          </ac:spMkLst>
        </pc:spChg>
        <pc:spChg chg="add del">
          <ac:chgData name="Kohler, Aimee (HorizonNB)" userId="S::aimee.kohler@horizonnb.ca::c29e404a-cb93-4f93-b0fe-713c478835e9" providerId="AD" clId="Web-{014BA1E0-2CA7-4C55-B771-18E250BEDD2B}" dt="2023-05-12T09:53:13.627" v="2200"/>
          <ac:spMkLst>
            <pc:docMk/>
            <pc:sldMk cId="3504098167" sldId="267"/>
            <ac:spMk id="27" creationId="{79BB35BC-D5C2-4C8B-A22A-A71E6191913B}"/>
          </ac:spMkLst>
        </pc:spChg>
        <pc:spChg chg="add">
          <ac:chgData name="Kohler, Aimee (HorizonNB)" userId="S::aimee.kohler@horizonnb.ca::c29e404a-cb93-4f93-b0fe-713c478835e9" providerId="AD" clId="Web-{014BA1E0-2CA7-4C55-B771-18E250BEDD2B}" dt="2023-05-12T09:53:13.642" v="2201"/>
          <ac:spMkLst>
            <pc:docMk/>
            <pc:sldMk cId="3504098167" sldId="267"/>
            <ac:spMk id="29" creationId="{201CC55D-ED54-4C5C-95E6-10947BD1103B}"/>
          </ac:spMkLst>
        </pc:spChg>
        <pc:spChg chg="add">
          <ac:chgData name="Kohler, Aimee (HorizonNB)" userId="S::aimee.kohler@horizonnb.ca::c29e404a-cb93-4f93-b0fe-713c478835e9" providerId="AD" clId="Web-{014BA1E0-2CA7-4C55-B771-18E250BEDD2B}" dt="2023-05-12T09:53:13.642" v="2201"/>
          <ac:spMkLst>
            <pc:docMk/>
            <pc:sldMk cId="3504098167" sldId="267"/>
            <ac:spMk id="31" creationId="{3873B707-463F-40B0-8227-E8CC6C67EB25}"/>
          </ac:spMkLst>
        </pc:spChg>
        <pc:spChg chg="add">
          <ac:chgData name="Kohler, Aimee (HorizonNB)" userId="S::aimee.kohler@horizonnb.ca::c29e404a-cb93-4f93-b0fe-713c478835e9" providerId="AD" clId="Web-{014BA1E0-2CA7-4C55-B771-18E250BEDD2B}" dt="2023-05-12T09:53:13.642" v="2201"/>
          <ac:spMkLst>
            <pc:docMk/>
            <pc:sldMk cId="3504098167" sldId="267"/>
            <ac:spMk id="32" creationId="{C13237C8-E62C-4F0D-A318-BD6FB6C2D138}"/>
          </ac:spMkLst>
        </pc:spChg>
        <pc:spChg chg="add">
          <ac:chgData name="Kohler, Aimee (HorizonNB)" userId="S::aimee.kohler@horizonnb.ca::c29e404a-cb93-4f93-b0fe-713c478835e9" providerId="AD" clId="Web-{014BA1E0-2CA7-4C55-B771-18E250BEDD2B}" dt="2023-05-12T09:53:13.642" v="2201"/>
          <ac:spMkLst>
            <pc:docMk/>
            <pc:sldMk cId="3504098167" sldId="267"/>
            <ac:spMk id="33" creationId="{19C9EAEA-39D0-4B0E-A0EB-51E7B26740B1}"/>
          </ac:spMkLst>
        </pc:spChg>
        <pc:grpChg chg="add del">
          <ac:chgData name="Kohler, Aimee (HorizonNB)" userId="S::aimee.kohler@horizonnb.ca::c29e404a-cb93-4f93-b0fe-713c478835e9" providerId="AD" clId="Web-{014BA1E0-2CA7-4C55-B771-18E250BEDD2B}" dt="2023-05-12T09:53:05.955" v="2198"/>
          <ac:grpSpMkLst>
            <pc:docMk/>
            <pc:sldMk cId="3504098167" sldId="267"/>
            <ac:grpSpMk id="17" creationId="{1DE889C7-FAD6-4397-98E2-05D503484459}"/>
          </ac:grpSpMkLst>
        </pc:grpChg>
        <pc:grpChg chg="add">
          <ac:chgData name="Kohler, Aimee (HorizonNB)" userId="S::aimee.kohler@horizonnb.ca::c29e404a-cb93-4f93-b0fe-713c478835e9" providerId="AD" clId="Web-{014BA1E0-2CA7-4C55-B771-18E250BEDD2B}" dt="2023-05-12T09:53:13.642" v="2201"/>
          <ac:grpSpMkLst>
            <pc:docMk/>
            <pc:sldMk cId="3504098167" sldId="267"/>
            <ac:grpSpMk id="30" creationId="{1DE889C7-FAD6-4397-98E2-05D503484459}"/>
          </ac:grpSpMkLst>
        </pc:grpChg>
        <pc:picChg chg="add mod">
          <ac:chgData name="Kohler, Aimee (HorizonNB)" userId="S::aimee.kohler@horizonnb.ca::c29e404a-cb93-4f93-b0fe-713c478835e9" providerId="AD" clId="Web-{014BA1E0-2CA7-4C55-B771-18E250BEDD2B}" dt="2023-05-12T09:53:13.642" v="2201"/>
          <ac:picMkLst>
            <pc:docMk/>
            <pc:sldMk cId="3504098167" sldId="267"/>
            <ac:picMk id="4" creationId="{58245025-AEEC-AF9C-BEA4-3FB6F491DF4D}"/>
          </ac:picMkLst>
        </pc:picChg>
      </pc:sldChg>
      <pc:sldChg chg="modSp">
        <pc:chgData name="Kohler, Aimee (HorizonNB)" userId="S::aimee.kohler@horizonnb.ca::c29e404a-cb93-4f93-b0fe-713c478835e9" providerId="AD" clId="Web-{014BA1E0-2CA7-4C55-B771-18E250BEDD2B}" dt="2023-05-12T09:32:14.870" v="1515" actId="20577"/>
        <pc:sldMkLst>
          <pc:docMk/>
          <pc:sldMk cId="778174043" sldId="274"/>
        </pc:sldMkLst>
        <pc:spChg chg="mod">
          <ac:chgData name="Kohler, Aimee (HorizonNB)" userId="S::aimee.kohler@horizonnb.ca::c29e404a-cb93-4f93-b0fe-713c478835e9" providerId="AD" clId="Web-{014BA1E0-2CA7-4C55-B771-18E250BEDD2B}" dt="2023-05-12T09:32:14.870" v="1515" actId="20577"/>
          <ac:spMkLst>
            <pc:docMk/>
            <pc:sldMk cId="778174043" sldId="274"/>
            <ac:spMk id="3" creationId="{CF3BB228-3AF0-F0AE-30B7-5FF01B2A3377}"/>
          </ac:spMkLst>
        </pc:spChg>
      </pc:sldChg>
      <pc:sldChg chg="addSp delSp modSp">
        <pc:chgData name="Kohler, Aimee (HorizonNB)" userId="S::aimee.kohler@horizonnb.ca::c29e404a-cb93-4f93-b0fe-713c478835e9" providerId="AD" clId="Web-{014BA1E0-2CA7-4C55-B771-18E250BEDD2B}" dt="2023-05-12T09:13:04.079" v="20" actId="20577"/>
        <pc:sldMkLst>
          <pc:docMk/>
          <pc:sldMk cId="1928302172" sldId="277"/>
        </pc:sldMkLst>
        <pc:spChg chg="mod">
          <ac:chgData name="Kohler, Aimee (HorizonNB)" userId="S::aimee.kohler@horizonnb.ca::c29e404a-cb93-4f93-b0fe-713c478835e9" providerId="AD" clId="Web-{014BA1E0-2CA7-4C55-B771-18E250BEDD2B}" dt="2023-05-12T09:13:04.079" v="20" actId="20577"/>
          <ac:spMkLst>
            <pc:docMk/>
            <pc:sldMk cId="1928302172" sldId="277"/>
            <ac:spMk id="2" creationId="{DA94EFE7-C1AA-BCE9-3DE6-EFB1967E2313}"/>
          </ac:spMkLst>
        </pc:spChg>
        <pc:spChg chg="mod">
          <ac:chgData name="Kohler, Aimee (HorizonNB)" userId="S::aimee.kohler@horizonnb.ca::c29e404a-cb93-4f93-b0fe-713c478835e9" providerId="AD" clId="Web-{014BA1E0-2CA7-4C55-B771-18E250BEDD2B}" dt="2023-05-12T09:11:30.047" v="11"/>
          <ac:spMkLst>
            <pc:docMk/>
            <pc:sldMk cId="1928302172" sldId="277"/>
            <ac:spMk id="3" creationId="{DBC16880-D0E3-EBAD-3716-A1B0FEE1E23E}"/>
          </ac:spMkLst>
        </pc:spChg>
        <pc:spChg chg="del">
          <ac:chgData name="Kohler, Aimee (HorizonNB)" userId="S::aimee.kohler@horizonnb.ca::c29e404a-cb93-4f93-b0fe-713c478835e9" providerId="AD" clId="Web-{014BA1E0-2CA7-4C55-B771-18E250BEDD2B}" dt="2023-05-12T09:10:13.780" v="6"/>
          <ac:spMkLst>
            <pc:docMk/>
            <pc:sldMk cId="1928302172" sldId="277"/>
            <ac:spMk id="49" creationId="{5A0118C5-4F8D-4CF4-BADD-53FEACC6C42A}"/>
          </ac:spMkLst>
        </pc:spChg>
        <pc:spChg chg="del">
          <ac:chgData name="Kohler, Aimee (HorizonNB)" userId="S::aimee.kohler@horizonnb.ca::c29e404a-cb93-4f93-b0fe-713c478835e9" providerId="AD" clId="Web-{014BA1E0-2CA7-4C55-B771-18E250BEDD2B}" dt="2023-05-12T09:10:13.780" v="6"/>
          <ac:spMkLst>
            <pc:docMk/>
            <pc:sldMk cId="1928302172" sldId="277"/>
            <ac:spMk id="51" creationId="{A99050EE-26AF-4253-BD50-F0FCD965A8F6}"/>
          </ac:spMkLst>
        </pc:spChg>
        <pc:spChg chg="del">
          <ac:chgData name="Kohler, Aimee (HorizonNB)" userId="S::aimee.kohler@horizonnb.ca::c29e404a-cb93-4f93-b0fe-713c478835e9" providerId="AD" clId="Web-{014BA1E0-2CA7-4C55-B771-18E250BEDD2B}" dt="2023-05-12T09:10:13.780" v="6"/>
          <ac:spMkLst>
            <pc:docMk/>
            <pc:sldMk cId="1928302172" sldId="277"/>
            <ac:spMk id="57" creationId="{D0C78466-EB6E-45A0-99A6-A00789ACD90A}"/>
          </ac:spMkLst>
        </pc:spChg>
        <pc:spChg chg="del">
          <ac:chgData name="Kohler, Aimee (HorizonNB)" userId="S::aimee.kohler@horizonnb.ca::c29e404a-cb93-4f93-b0fe-713c478835e9" providerId="AD" clId="Web-{014BA1E0-2CA7-4C55-B771-18E250BEDD2B}" dt="2023-05-12T09:10:13.780" v="6"/>
          <ac:spMkLst>
            <pc:docMk/>
            <pc:sldMk cId="1928302172" sldId="277"/>
            <ac:spMk id="59" creationId="{E99F76E4-5DFD-4DBE-B042-66FBCD1182C9}"/>
          </ac:spMkLst>
        </pc:spChg>
        <pc:spChg chg="add del">
          <ac:chgData name="Kohler, Aimee (HorizonNB)" userId="S::aimee.kohler@horizonnb.ca::c29e404a-cb93-4f93-b0fe-713c478835e9" providerId="AD" clId="Web-{014BA1E0-2CA7-4C55-B771-18E250BEDD2B}" dt="2023-05-12T09:11:30.047" v="11"/>
          <ac:spMkLst>
            <pc:docMk/>
            <pc:sldMk cId="1928302172" sldId="277"/>
            <ac:spMk id="406" creationId="{907EF6B7-1338-4443-8C46-6A318D952DFD}"/>
          </ac:spMkLst>
        </pc:spChg>
        <pc:spChg chg="add del">
          <ac:chgData name="Kohler, Aimee (HorizonNB)" userId="S::aimee.kohler@horizonnb.ca::c29e404a-cb93-4f93-b0fe-713c478835e9" providerId="AD" clId="Web-{014BA1E0-2CA7-4C55-B771-18E250BEDD2B}" dt="2023-05-12T09:11:30.047" v="11"/>
          <ac:spMkLst>
            <pc:docMk/>
            <pc:sldMk cId="1928302172" sldId="277"/>
            <ac:spMk id="408" creationId="{DAAE4CDD-124C-4DCF-9584-B6033B545DD5}"/>
          </ac:spMkLst>
        </pc:spChg>
        <pc:spChg chg="add del">
          <ac:chgData name="Kohler, Aimee (HorizonNB)" userId="S::aimee.kohler@horizonnb.ca::c29e404a-cb93-4f93-b0fe-713c478835e9" providerId="AD" clId="Web-{014BA1E0-2CA7-4C55-B771-18E250BEDD2B}" dt="2023-05-12T09:11:30.047" v="11"/>
          <ac:spMkLst>
            <pc:docMk/>
            <pc:sldMk cId="1928302172" sldId="277"/>
            <ac:spMk id="410" creationId="{081E4A58-353D-44AE-B2FC-2A74E2E400F7}"/>
          </ac:spMkLst>
        </pc:spChg>
        <pc:spChg chg="add del">
          <ac:chgData name="Kohler, Aimee (HorizonNB)" userId="S::aimee.kohler@horizonnb.ca::c29e404a-cb93-4f93-b0fe-713c478835e9" providerId="AD" clId="Web-{014BA1E0-2CA7-4C55-B771-18E250BEDD2B}" dt="2023-05-12T09:12:28.423" v="15"/>
          <ac:spMkLst>
            <pc:docMk/>
            <pc:sldMk cId="1928302172" sldId="277"/>
            <ac:spMk id="415" creationId="{362D44EE-C852-4460-B8B5-C4F2BC20510C}"/>
          </ac:spMkLst>
        </pc:spChg>
        <pc:spChg chg="add del">
          <ac:chgData name="Kohler, Aimee (HorizonNB)" userId="S::aimee.kohler@horizonnb.ca::c29e404a-cb93-4f93-b0fe-713c478835e9" providerId="AD" clId="Web-{014BA1E0-2CA7-4C55-B771-18E250BEDD2B}" dt="2023-05-12T09:12:28.423" v="15"/>
          <ac:spMkLst>
            <pc:docMk/>
            <pc:sldMk cId="1928302172" sldId="277"/>
            <ac:spMk id="417" creationId="{658970D8-8D1D-4B5C-894B-E871CC86543D}"/>
          </ac:spMkLst>
        </pc:spChg>
        <pc:spChg chg="add del">
          <ac:chgData name="Kohler, Aimee (HorizonNB)" userId="S::aimee.kohler@horizonnb.ca::c29e404a-cb93-4f93-b0fe-713c478835e9" providerId="AD" clId="Web-{014BA1E0-2CA7-4C55-B771-18E250BEDD2B}" dt="2023-05-12T09:12:28.423" v="15"/>
          <ac:spMkLst>
            <pc:docMk/>
            <pc:sldMk cId="1928302172" sldId="277"/>
            <ac:spMk id="419" creationId="{F227E5B6-9132-43CA-B503-37A18562ADF2}"/>
          </ac:spMkLst>
        </pc:spChg>
        <pc:spChg chg="add del">
          <ac:chgData name="Kohler, Aimee (HorizonNB)" userId="S::aimee.kohler@horizonnb.ca::c29e404a-cb93-4f93-b0fe-713c478835e9" providerId="AD" clId="Web-{014BA1E0-2CA7-4C55-B771-18E250BEDD2B}" dt="2023-05-12T09:12:28.423" v="15"/>
          <ac:spMkLst>
            <pc:docMk/>
            <pc:sldMk cId="1928302172" sldId="277"/>
            <ac:spMk id="421" creationId="{03C2051E-A88D-48E5-BACF-AAED17892722}"/>
          </ac:spMkLst>
        </pc:spChg>
        <pc:spChg chg="add del">
          <ac:chgData name="Kohler, Aimee (HorizonNB)" userId="S::aimee.kohler@horizonnb.ca::c29e404a-cb93-4f93-b0fe-713c478835e9" providerId="AD" clId="Web-{014BA1E0-2CA7-4C55-B771-18E250BEDD2B}" dt="2023-05-12T09:12:28.423" v="15"/>
          <ac:spMkLst>
            <pc:docMk/>
            <pc:sldMk cId="1928302172" sldId="277"/>
            <ac:spMk id="423" creationId="{7821A508-2985-4905-874A-527429BAABFA}"/>
          </ac:spMkLst>
        </pc:spChg>
        <pc:spChg chg="add del">
          <ac:chgData name="Kohler, Aimee (HorizonNB)" userId="S::aimee.kohler@horizonnb.ca::c29e404a-cb93-4f93-b0fe-713c478835e9" providerId="AD" clId="Web-{014BA1E0-2CA7-4C55-B771-18E250BEDD2B}" dt="2023-05-12T09:12:28.423" v="15"/>
          <ac:spMkLst>
            <pc:docMk/>
            <pc:sldMk cId="1928302172" sldId="277"/>
            <ac:spMk id="425" creationId="{D2929CB1-0E3C-4B2D-ADC5-0154FB33BA44}"/>
          </ac:spMkLst>
        </pc:spChg>
        <pc:spChg chg="add del">
          <ac:chgData name="Kohler, Aimee (HorizonNB)" userId="S::aimee.kohler@horizonnb.ca::c29e404a-cb93-4f93-b0fe-713c478835e9" providerId="AD" clId="Web-{014BA1E0-2CA7-4C55-B771-18E250BEDD2B}" dt="2023-05-12T09:12:28.423" v="15"/>
          <ac:spMkLst>
            <pc:docMk/>
            <pc:sldMk cId="1928302172" sldId="277"/>
            <ac:spMk id="427" creationId="{5F2F0C84-BE8C-4DC2-A6D3-30349A801D5C}"/>
          </ac:spMkLst>
        </pc:spChg>
        <pc:spChg chg="add">
          <ac:chgData name="Kohler, Aimee (HorizonNB)" userId="S::aimee.kohler@horizonnb.ca::c29e404a-cb93-4f93-b0fe-713c478835e9" providerId="AD" clId="Web-{014BA1E0-2CA7-4C55-B771-18E250BEDD2B}" dt="2023-05-12T09:12:28.423" v="15"/>
          <ac:spMkLst>
            <pc:docMk/>
            <pc:sldMk cId="1928302172" sldId="277"/>
            <ac:spMk id="432" creationId="{362D44EE-C852-4460-B8B5-C4F2BC20510C}"/>
          </ac:spMkLst>
        </pc:spChg>
        <pc:spChg chg="add">
          <ac:chgData name="Kohler, Aimee (HorizonNB)" userId="S::aimee.kohler@horizonnb.ca::c29e404a-cb93-4f93-b0fe-713c478835e9" providerId="AD" clId="Web-{014BA1E0-2CA7-4C55-B771-18E250BEDD2B}" dt="2023-05-12T09:12:28.423" v="15"/>
          <ac:spMkLst>
            <pc:docMk/>
            <pc:sldMk cId="1928302172" sldId="277"/>
            <ac:spMk id="434" creationId="{658970D8-8D1D-4B5C-894B-E871CC86543D}"/>
          </ac:spMkLst>
        </pc:spChg>
        <pc:spChg chg="add">
          <ac:chgData name="Kohler, Aimee (HorizonNB)" userId="S::aimee.kohler@horizonnb.ca::c29e404a-cb93-4f93-b0fe-713c478835e9" providerId="AD" clId="Web-{014BA1E0-2CA7-4C55-B771-18E250BEDD2B}" dt="2023-05-12T09:12:28.423" v="15"/>
          <ac:spMkLst>
            <pc:docMk/>
            <pc:sldMk cId="1928302172" sldId="277"/>
            <ac:spMk id="436" creationId="{F227E5B6-9132-43CA-B503-37A18562ADF2}"/>
          </ac:spMkLst>
        </pc:spChg>
        <pc:spChg chg="add">
          <ac:chgData name="Kohler, Aimee (HorizonNB)" userId="S::aimee.kohler@horizonnb.ca::c29e404a-cb93-4f93-b0fe-713c478835e9" providerId="AD" clId="Web-{014BA1E0-2CA7-4C55-B771-18E250BEDD2B}" dt="2023-05-12T09:12:28.423" v="15"/>
          <ac:spMkLst>
            <pc:docMk/>
            <pc:sldMk cId="1928302172" sldId="277"/>
            <ac:spMk id="438" creationId="{03C2051E-A88D-48E5-BACF-AAED17892722}"/>
          </ac:spMkLst>
        </pc:spChg>
        <pc:spChg chg="add">
          <ac:chgData name="Kohler, Aimee (HorizonNB)" userId="S::aimee.kohler@horizonnb.ca::c29e404a-cb93-4f93-b0fe-713c478835e9" providerId="AD" clId="Web-{014BA1E0-2CA7-4C55-B771-18E250BEDD2B}" dt="2023-05-12T09:12:28.423" v="15"/>
          <ac:spMkLst>
            <pc:docMk/>
            <pc:sldMk cId="1928302172" sldId="277"/>
            <ac:spMk id="440" creationId="{7821A508-2985-4905-874A-527429BAABFA}"/>
          </ac:spMkLst>
        </pc:spChg>
        <pc:spChg chg="add">
          <ac:chgData name="Kohler, Aimee (HorizonNB)" userId="S::aimee.kohler@horizonnb.ca::c29e404a-cb93-4f93-b0fe-713c478835e9" providerId="AD" clId="Web-{014BA1E0-2CA7-4C55-B771-18E250BEDD2B}" dt="2023-05-12T09:12:28.423" v="15"/>
          <ac:spMkLst>
            <pc:docMk/>
            <pc:sldMk cId="1928302172" sldId="277"/>
            <ac:spMk id="442" creationId="{D2929CB1-0E3C-4B2D-ADC5-0154FB33BA44}"/>
          </ac:spMkLst>
        </pc:spChg>
        <pc:spChg chg="add">
          <ac:chgData name="Kohler, Aimee (HorizonNB)" userId="S::aimee.kohler@horizonnb.ca::c29e404a-cb93-4f93-b0fe-713c478835e9" providerId="AD" clId="Web-{014BA1E0-2CA7-4C55-B771-18E250BEDD2B}" dt="2023-05-12T09:12:28.423" v="15"/>
          <ac:spMkLst>
            <pc:docMk/>
            <pc:sldMk cId="1928302172" sldId="277"/>
            <ac:spMk id="444" creationId="{5F2F0C84-BE8C-4DC2-A6D3-30349A801D5C}"/>
          </ac:spMkLst>
        </pc:spChg>
        <pc:grpChg chg="del">
          <ac:chgData name="Kohler, Aimee (HorizonNB)" userId="S::aimee.kohler@horizonnb.ca::c29e404a-cb93-4f93-b0fe-713c478835e9" providerId="AD" clId="Web-{014BA1E0-2CA7-4C55-B771-18E250BEDD2B}" dt="2023-05-12T09:10:13.780" v="6"/>
          <ac:grpSpMkLst>
            <pc:docMk/>
            <pc:sldMk cId="1928302172" sldId="277"/>
            <ac:grpSpMk id="53" creationId="{00E015F5-1A99-4E40-BC3D-7707802996B5}"/>
          </ac:grpSpMkLst>
        </pc:grpChg>
        <pc:grpChg chg="del">
          <ac:chgData name="Kohler, Aimee (HorizonNB)" userId="S::aimee.kohler@horizonnb.ca::c29e404a-cb93-4f93-b0fe-713c478835e9" providerId="AD" clId="Web-{014BA1E0-2CA7-4C55-B771-18E250BEDD2B}" dt="2023-05-12T09:10:13.780" v="6"/>
          <ac:grpSpMkLst>
            <pc:docMk/>
            <pc:sldMk cId="1928302172" sldId="277"/>
            <ac:grpSpMk id="61" creationId="{5468B3A9-705E-43C3-A742-0619B0D8F2EE}"/>
          </ac:grpSpMkLst>
        </pc:grpChg>
        <pc:grpChg chg="del">
          <ac:chgData name="Kohler, Aimee (HorizonNB)" userId="S::aimee.kohler@horizonnb.ca::c29e404a-cb93-4f93-b0fe-713c478835e9" providerId="AD" clId="Web-{014BA1E0-2CA7-4C55-B771-18E250BEDD2B}" dt="2023-05-12T09:10:13.780" v="6"/>
          <ac:grpSpMkLst>
            <pc:docMk/>
            <pc:sldMk cId="1928302172" sldId="277"/>
            <ac:grpSpMk id="232" creationId="{773717CC-ECEE-4ABF-BA61-C59F46801775}"/>
          </ac:grpSpMkLst>
        </pc:grpChg>
        <pc:picChg chg="add del mod">
          <ac:chgData name="Kohler, Aimee (HorizonNB)" userId="S::aimee.kohler@horizonnb.ca::c29e404a-cb93-4f93-b0fe-713c478835e9" providerId="AD" clId="Web-{014BA1E0-2CA7-4C55-B771-18E250BEDD2B}" dt="2023-05-12T09:12:24.110" v="13"/>
          <ac:picMkLst>
            <pc:docMk/>
            <pc:sldMk cId="1928302172" sldId="277"/>
            <ac:picMk id="4" creationId="{4037CDE5-4BE5-79BD-C9E4-22AEB34523EB}"/>
          </ac:picMkLst>
        </pc:picChg>
        <pc:picChg chg="add mod">
          <ac:chgData name="Kohler, Aimee (HorizonNB)" userId="S::aimee.kohler@horizonnb.ca::c29e404a-cb93-4f93-b0fe-713c478835e9" providerId="AD" clId="Web-{014BA1E0-2CA7-4C55-B771-18E250BEDD2B}" dt="2023-05-12T09:12:28.423" v="15"/>
          <ac:picMkLst>
            <pc:docMk/>
            <pc:sldMk cId="1928302172" sldId="277"/>
            <ac:picMk id="5" creationId="{B2656D43-97DC-0FA3-78C1-18D32A1FB026}"/>
          </ac:picMkLst>
        </pc:picChg>
      </pc:sldChg>
      <pc:sldChg chg="addSp modSp new mod setBg modNotes">
        <pc:chgData name="Kohler, Aimee (HorizonNB)" userId="S::aimee.kohler@horizonnb.ca::c29e404a-cb93-4f93-b0fe-713c478835e9" providerId="AD" clId="Web-{014BA1E0-2CA7-4C55-B771-18E250BEDD2B}" dt="2023-05-12T09:37:47.141" v="1565"/>
        <pc:sldMkLst>
          <pc:docMk/>
          <pc:sldMk cId="2620365926" sldId="282"/>
        </pc:sldMkLst>
        <pc:spChg chg="mod">
          <ac:chgData name="Kohler, Aimee (HorizonNB)" userId="S::aimee.kohler@horizonnb.ca::c29e404a-cb93-4f93-b0fe-713c478835e9" providerId="AD" clId="Web-{014BA1E0-2CA7-4C55-B771-18E250BEDD2B}" dt="2023-05-12T09:37:21.344" v="1563" actId="20577"/>
          <ac:spMkLst>
            <pc:docMk/>
            <pc:sldMk cId="2620365926" sldId="282"/>
            <ac:spMk id="2" creationId="{24C0ACA5-3E96-8CA2-49F2-AEA50859A606}"/>
          </ac:spMkLst>
        </pc:spChg>
        <pc:spChg chg="mod">
          <ac:chgData name="Kohler, Aimee (HorizonNB)" userId="S::aimee.kohler@horizonnb.ca::c29e404a-cb93-4f93-b0fe-713c478835e9" providerId="AD" clId="Web-{014BA1E0-2CA7-4C55-B771-18E250BEDD2B}" dt="2023-05-12T09:37:00.187" v="1552" actId="20577"/>
          <ac:spMkLst>
            <pc:docMk/>
            <pc:sldMk cId="2620365926" sldId="282"/>
            <ac:spMk id="3" creationId="{CC4639A2-E733-8655-288C-04930DEA0B6F}"/>
          </ac:spMkLst>
        </pc:spChg>
        <pc:spChg chg="add">
          <ac:chgData name="Kohler, Aimee (HorizonNB)" userId="S::aimee.kohler@horizonnb.ca::c29e404a-cb93-4f93-b0fe-713c478835e9" providerId="AD" clId="Web-{014BA1E0-2CA7-4C55-B771-18E250BEDD2B}" dt="2023-05-12T09:36:47.156" v="1551"/>
          <ac:spMkLst>
            <pc:docMk/>
            <pc:sldMk cId="2620365926" sldId="282"/>
            <ac:spMk id="10" creationId="{8FC9BE17-9A7B-462D-AE50-3D8777387304}"/>
          </ac:spMkLst>
        </pc:spChg>
        <pc:spChg chg="add">
          <ac:chgData name="Kohler, Aimee (HorizonNB)" userId="S::aimee.kohler@horizonnb.ca::c29e404a-cb93-4f93-b0fe-713c478835e9" providerId="AD" clId="Web-{014BA1E0-2CA7-4C55-B771-18E250BEDD2B}" dt="2023-05-12T09:36:47.156" v="1551"/>
          <ac:spMkLst>
            <pc:docMk/>
            <pc:sldMk cId="2620365926" sldId="282"/>
            <ac:spMk id="12" creationId="{3EBE8569-6AEC-4B8C-8D53-2DE337CDBA65}"/>
          </ac:spMkLst>
        </pc:spChg>
        <pc:spChg chg="add">
          <ac:chgData name="Kohler, Aimee (HorizonNB)" userId="S::aimee.kohler@horizonnb.ca::c29e404a-cb93-4f93-b0fe-713c478835e9" providerId="AD" clId="Web-{014BA1E0-2CA7-4C55-B771-18E250BEDD2B}" dt="2023-05-12T09:36:47.156" v="1551"/>
          <ac:spMkLst>
            <pc:docMk/>
            <pc:sldMk cId="2620365926" sldId="282"/>
            <ac:spMk id="14" creationId="{55D4142C-5077-457F-A6AD-3FECFDB39685}"/>
          </ac:spMkLst>
        </pc:spChg>
        <pc:spChg chg="add">
          <ac:chgData name="Kohler, Aimee (HorizonNB)" userId="S::aimee.kohler@horizonnb.ca::c29e404a-cb93-4f93-b0fe-713c478835e9" providerId="AD" clId="Web-{014BA1E0-2CA7-4C55-B771-18E250BEDD2B}" dt="2023-05-12T09:36:47.156" v="1551"/>
          <ac:spMkLst>
            <pc:docMk/>
            <pc:sldMk cId="2620365926" sldId="282"/>
            <ac:spMk id="16" creationId="{7A5F0580-5EE9-419F-96EE-B6529EF6E7D0}"/>
          </ac:spMkLst>
        </pc:spChg>
        <pc:picChg chg="add mod ord">
          <ac:chgData name="Kohler, Aimee (HorizonNB)" userId="S::aimee.kohler@horizonnb.ca::c29e404a-cb93-4f93-b0fe-713c478835e9" providerId="AD" clId="Web-{014BA1E0-2CA7-4C55-B771-18E250BEDD2B}" dt="2023-05-12T09:36:47.156" v="1551"/>
          <ac:picMkLst>
            <pc:docMk/>
            <pc:sldMk cId="2620365926" sldId="282"/>
            <ac:picMk id="5" creationId="{696A68C8-0109-40B0-53DC-BDE5DB304907}"/>
          </ac:picMkLst>
        </pc:picChg>
      </pc:sldChg>
    </pc:docChg>
  </pc:docChgLst>
  <pc:docChgLst>
    <pc:chgData name="Hache, Janie (VitaliteNB)" userId="S::janie.hache@vitalitenb.ca::85ce19f8-8e50-474d-881d-f612f5f92330" providerId="AD" clId="Web-{C18DB9CC-259F-4611-A940-4EE27A9B5D11}"/>
    <pc:docChg chg="modSld">
      <pc:chgData name="Hache, Janie (VitaliteNB)" userId="S::janie.hache@vitalitenb.ca::85ce19f8-8e50-474d-881d-f612f5f92330" providerId="AD" clId="Web-{C18DB9CC-259F-4611-A940-4EE27A9B5D11}" dt="2023-05-09T15:52:38.578" v="5"/>
      <pc:docMkLst>
        <pc:docMk/>
      </pc:docMkLst>
      <pc:sldChg chg="modNotes">
        <pc:chgData name="Hache, Janie (VitaliteNB)" userId="S::janie.hache@vitalitenb.ca::85ce19f8-8e50-474d-881d-f612f5f92330" providerId="AD" clId="Web-{C18DB9CC-259F-4611-A940-4EE27A9B5D11}" dt="2023-05-09T15:52:38.578" v="5"/>
        <pc:sldMkLst>
          <pc:docMk/>
          <pc:sldMk cId="1731724119" sldId="261"/>
        </pc:sldMkLst>
      </pc:sldChg>
    </pc:docChg>
  </pc:docChgLst>
  <pc:docChgLst>
    <pc:chgData name="Kohler, Aimee (HorizonNB)" userId="S::aimee.kohler@horizonnb.ca::c29e404a-cb93-4f93-b0fe-713c478835e9" providerId="AD" clId="Web-{D451ADC0-FDB7-480B-AD41-3C38FC45F843}"/>
    <pc:docChg chg="modSld">
      <pc:chgData name="Kohler, Aimee (HorizonNB)" userId="S::aimee.kohler@horizonnb.ca::c29e404a-cb93-4f93-b0fe-713c478835e9" providerId="AD" clId="Web-{D451ADC0-FDB7-480B-AD41-3C38FC45F843}" dt="2023-03-28T19:04:28.942" v="3" actId="20577"/>
      <pc:docMkLst>
        <pc:docMk/>
      </pc:docMkLst>
      <pc:sldChg chg="modSp">
        <pc:chgData name="Kohler, Aimee (HorizonNB)" userId="S::aimee.kohler@horizonnb.ca::c29e404a-cb93-4f93-b0fe-713c478835e9" providerId="AD" clId="Web-{D451ADC0-FDB7-480B-AD41-3C38FC45F843}" dt="2023-03-28T19:04:28.942" v="3" actId="20577"/>
        <pc:sldMkLst>
          <pc:docMk/>
          <pc:sldMk cId="2072796036" sldId="272"/>
        </pc:sldMkLst>
        <pc:spChg chg="mod">
          <ac:chgData name="Kohler, Aimee (HorizonNB)" userId="S::aimee.kohler@horizonnb.ca::c29e404a-cb93-4f93-b0fe-713c478835e9" providerId="AD" clId="Web-{D451ADC0-FDB7-480B-AD41-3C38FC45F843}" dt="2023-03-28T19:04:28.942" v="3" actId="20577"/>
          <ac:spMkLst>
            <pc:docMk/>
            <pc:sldMk cId="2072796036" sldId="272"/>
            <ac:spMk id="3" creationId="{409C2AD0-A510-59E1-A51C-8B3FD864E58B}"/>
          </ac:spMkLst>
        </pc:spChg>
      </pc:sldChg>
    </pc:docChg>
  </pc:docChgLst>
  <pc:docChgLst>
    <pc:chgData name="Hache, Janie (VitaliteNB)" userId="S::janie.hache@vitalitenb.ca::85ce19f8-8e50-474d-881d-f612f5f92330" providerId="AD" clId="Web-{F053010E-9818-4223-B6A2-F1F55A6EEB7C}"/>
    <pc:docChg chg="modSld">
      <pc:chgData name="Hache, Janie (VitaliteNB)" userId="S::janie.hache@vitalitenb.ca::85ce19f8-8e50-474d-881d-f612f5f92330" providerId="AD" clId="Web-{F053010E-9818-4223-B6A2-F1F55A6EEB7C}" dt="2023-04-20T16:02:15.204" v="0"/>
      <pc:docMkLst>
        <pc:docMk/>
      </pc:docMkLst>
      <pc:sldChg chg="modNotes">
        <pc:chgData name="Hache, Janie (VitaliteNB)" userId="S::janie.hache@vitalitenb.ca::85ce19f8-8e50-474d-881d-f612f5f92330" providerId="AD" clId="Web-{F053010E-9818-4223-B6A2-F1F55A6EEB7C}" dt="2023-04-20T16:02:15.204" v="0"/>
        <pc:sldMkLst>
          <pc:docMk/>
          <pc:sldMk cId="317737726" sldId="264"/>
        </pc:sldMkLst>
      </pc:sldChg>
    </pc:docChg>
  </pc:docChgLst>
  <pc:docChgLst>
    <pc:chgData name="Hache, Janie (VitaliteNB)" userId="S::janie.hache@vitalitenb.ca::85ce19f8-8e50-474d-881d-f612f5f92330" providerId="AD" clId="Web-{E530384C-176B-4FC2-9B76-E41B9E2D04C4}"/>
    <pc:docChg chg="modSld">
      <pc:chgData name="Hache, Janie (VitaliteNB)" userId="S::janie.hache@vitalitenb.ca::85ce19f8-8e50-474d-881d-f612f5f92330" providerId="AD" clId="Web-{E530384C-176B-4FC2-9B76-E41B9E2D04C4}" dt="2023-06-14T16:25:16.382" v="393"/>
      <pc:docMkLst>
        <pc:docMk/>
      </pc:docMkLst>
      <pc:sldChg chg="modNotes">
        <pc:chgData name="Hache, Janie (VitaliteNB)" userId="S::janie.hache@vitalitenb.ca::85ce19f8-8e50-474d-881d-f612f5f92330" providerId="AD" clId="Web-{E530384C-176B-4FC2-9B76-E41B9E2D04C4}" dt="2023-06-14T16:07:30.149" v="332"/>
        <pc:sldMkLst>
          <pc:docMk/>
          <pc:sldMk cId="747862807" sldId="260"/>
        </pc:sldMkLst>
      </pc:sldChg>
      <pc:sldChg chg="modNotes">
        <pc:chgData name="Hache, Janie (VitaliteNB)" userId="S::janie.hache@vitalitenb.ca::85ce19f8-8e50-474d-881d-f612f5f92330" providerId="AD" clId="Web-{E530384C-176B-4FC2-9B76-E41B9E2D04C4}" dt="2023-06-14T16:25:16.382" v="393"/>
        <pc:sldMkLst>
          <pc:docMk/>
          <pc:sldMk cId="1004178693" sldId="262"/>
        </pc:sldMkLst>
      </pc:sldChg>
      <pc:sldChg chg="modNotes">
        <pc:chgData name="Hache, Janie (VitaliteNB)" userId="S::janie.hache@vitalitenb.ca::85ce19f8-8e50-474d-881d-f612f5f92330" providerId="AD" clId="Web-{E530384C-176B-4FC2-9B76-E41B9E2D04C4}" dt="2023-06-14T16:01:34.186" v="27"/>
        <pc:sldMkLst>
          <pc:docMk/>
          <pc:sldMk cId="1276517429" sldId="283"/>
        </pc:sldMkLst>
      </pc:sldChg>
      <pc:sldChg chg="modNotes">
        <pc:chgData name="Hache, Janie (VitaliteNB)" userId="S::janie.hache@vitalitenb.ca::85ce19f8-8e50-474d-881d-f612f5f92330" providerId="AD" clId="Web-{E530384C-176B-4FC2-9B76-E41B9E2D04C4}" dt="2023-06-14T16:15:12.845" v="334"/>
        <pc:sldMkLst>
          <pc:docMk/>
          <pc:sldMk cId="1777330298" sldId="284"/>
        </pc:sldMkLst>
      </pc:sldChg>
    </pc:docChg>
  </pc:docChgLst>
  <pc:docChgLst>
    <pc:chgData name="Hache, Janie (VitaliteNB)" userId="S::janie.hache@vitalitenb.ca::85ce19f8-8e50-474d-881d-f612f5f92330" providerId="AD" clId="Web-{3C6339FF-0C1F-433E-9CDF-4E19C588CDAA}"/>
    <pc:docChg chg="modSld">
      <pc:chgData name="Hache, Janie (VitaliteNB)" userId="S::janie.hache@vitalitenb.ca::85ce19f8-8e50-474d-881d-f612f5f92330" providerId="AD" clId="Web-{3C6339FF-0C1F-433E-9CDF-4E19C588CDAA}" dt="2023-06-21T15:38:47.290" v="1433"/>
      <pc:docMkLst>
        <pc:docMk/>
      </pc:docMkLst>
      <pc:sldChg chg="modNotes">
        <pc:chgData name="Hache, Janie (VitaliteNB)" userId="S::janie.hache@vitalitenb.ca::85ce19f8-8e50-474d-881d-f612f5f92330" providerId="AD" clId="Web-{3C6339FF-0C1F-433E-9CDF-4E19C588CDAA}" dt="2023-06-21T15:38:47.290" v="1433"/>
        <pc:sldMkLst>
          <pc:docMk/>
          <pc:sldMk cId="2325753733" sldId="288"/>
        </pc:sldMkLst>
      </pc:sldChg>
    </pc:docChg>
  </pc:docChgLst>
  <pc:docChgLst>
    <pc:chgData name="Hache, Janie (VitaliteNB)" userId="S::janie.hache@vitalitenb.ca::85ce19f8-8e50-474d-881d-f612f5f92330" providerId="AD" clId="Web-{58C75C39-3BF8-41B5-8FFA-F51CA2E967DE}"/>
    <pc:docChg chg="modSld">
      <pc:chgData name="Hache, Janie (VitaliteNB)" userId="S::janie.hache@vitalitenb.ca::85ce19f8-8e50-474d-881d-f612f5f92330" providerId="AD" clId="Web-{58C75C39-3BF8-41B5-8FFA-F51CA2E967DE}" dt="2023-03-15T15:26:24.233" v="63" actId="20577"/>
      <pc:docMkLst>
        <pc:docMk/>
      </pc:docMkLst>
      <pc:sldChg chg="modSp">
        <pc:chgData name="Hache, Janie (VitaliteNB)" userId="S::janie.hache@vitalitenb.ca::85ce19f8-8e50-474d-881d-f612f5f92330" providerId="AD" clId="Web-{58C75C39-3BF8-41B5-8FFA-F51CA2E967DE}" dt="2023-03-15T15:26:24.233" v="63" actId="20577"/>
        <pc:sldMkLst>
          <pc:docMk/>
          <pc:sldMk cId="549895056" sldId="256"/>
        </pc:sldMkLst>
        <pc:spChg chg="mod">
          <ac:chgData name="Hache, Janie (VitaliteNB)" userId="S::janie.hache@vitalitenb.ca::85ce19f8-8e50-474d-881d-f612f5f92330" providerId="AD" clId="Web-{58C75C39-3BF8-41B5-8FFA-F51CA2E967DE}" dt="2023-03-15T15:26:24.233" v="63" actId="20577"/>
          <ac:spMkLst>
            <pc:docMk/>
            <pc:sldMk cId="549895056" sldId="256"/>
            <ac:spMk id="2" creationId="{87D2B758-4967-4A2E-B4A8-6654ECBB7D30}"/>
          </ac:spMkLst>
        </pc:spChg>
        <pc:spChg chg="mod">
          <ac:chgData name="Hache, Janie (VitaliteNB)" userId="S::janie.hache@vitalitenb.ca::85ce19f8-8e50-474d-881d-f612f5f92330" providerId="AD" clId="Web-{58C75C39-3BF8-41B5-8FFA-F51CA2E967DE}" dt="2023-03-15T15:26:15.811" v="62" actId="20577"/>
          <ac:spMkLst>
            <pc:docMk/>
            <pc:sldMk cId="549895056" sldId="256"/>
            <ac:spMk id="3" creationId="{98E46913-061F-44E8-A957-049151105B53}"/>
          </ac:spMkLst>
        </pc:spChg>
      </pc:sldChg>
    </pc:docChg>
  </pc:docChgLst>
  <pc:docChgLst>
    <pc:chgData name="Kohler, Aimee (HorizonNB)" userId="S::aimee.kohler@horizonnb.ca::c29e404a-cb93-4f93-b0fe-713c478835e9" providerId="AD" clId="Web-{F674C9EC-D4E0-4126-AD78-E31C614FE226}"/>
    <pc:docChg chg="addSld modSld">
      <pc:chgData name="Kohler, Aimee (HorizonNB)" userId="S::aimee.kohler@horizonnb.ca::c29e404a-cb93-4f93-b0fe-713c478835e9" providerId="AD" clId="Web-{F674C9EC-D4E0-4126-AD78-E31C614FE226}" dt="2023-03-31T16:12:19.660" v="26" actId="1076"/>
      <pc:docMkLst>
        <pc:docMk/>
      </pc:docMkLst>
      <pc:sldChg chg="modSp">
        <pc:chgData name="Kohler, Aimee (HorizonNB)" userId="S::aimee.kohler@horizonnb.ca::c29e404a-cb93-4f93-b0fe-713c478835e9" providerId="AD" clId="Web-{F674C9EC-D4E0-4126-AD78-E31C614FE226}" dt="2023-03-31T15:10:38.205" v="2" actId="20577"/>
        <pc:sldMkLst>
          <pc:docMk/>
          <pc:sldMk cId="1967096350" sldId="259"/>
        </pc:sldMkLst>
        <pc:graphicFrameChg chg="modGraphic">
          <ac:chgData name="Kohler, Aimee (HorizonNB)" userId="S::aimee.kohler@horizonnb.ca::c29e404a-cb93-4f93-b0fe-713c478835e9" providerId="AD" clId="Web-{F674C9EC-D4E0-4126-AD78-E31C614FE226}" dt="2023-03-31T15:10:38.205" v="2" actId="20577"/>
          <ac:graphicFrameMkLst>
            <pc:docMk/>
            <pc:sldMk cId="1967096350" sldId="259"/>
            <ac:graphicFrameMk id="5" creationId="{F7F157D7-C839-155F-26DF-ECD481A1DBA9}"/>
          </ac:graphicFrameMkLst>
        </pc:graphicFrameChg>
      </pc:sldChg>
      <pc:sldChg chg="modSp modNotes">
        <pc:chgData name="Kohler, Aimee (HorizonNB)" userId="S::aimee.kohler@horizonnb.ca::c29e404a-cb93-4f93-b0fe-713c478835e9" providerId="AD" clId="Web-{F674C9EC-D4E0-4126-AD78-E31C614FE226}" dt="2023-03-31T16:12:19.660" v="26" actId="1076"/>
        <pc:sldMkLst>
          <pc:docMk/>
          <pc:sldMk cId="747862807" sldId="260"/>
        </pc:sldMkLst>
        <pc:graphicFrameChg chg="mod">
          <ac:chgData name="Kohler, Aimee (HorizonNB)" userId="S::aimee.kohler@horizonnb.ca::c29e404a-cb93-4f93-b0fe-713c478835e9" providerId="AD" clId="Web-{F674C9EC-D4E0-4126-AD78-E31C614FE226}" dt="2023-03-31T16:12:19.660" v="26" actId="1076"/>
          <ac:graphicFrameMkLst>
            <pc:docMk/>
            <pc:sldMk cId="747862807" sldId="260"/>
            <ac:graphicFrameMk id="5" creationId="{1E325F5A-C062-CAFF-A18B-364C6E966101}"/>
          </ac:graphicFrameMkLst>
        </pc:graphicFrameChg>
      </pc:sldChg>
      <pc:sldChg chg="modSp">
        <pc:chgData name="Kohler, Aimee (HorizonNB)" userId="S::aimee.kohler@horizonnb.ca::c29e404a-cb93-4f93-b0fe-713c478835e9" providerId="AD" clId="Web-{F674C9EC-D4E0-4126-AD78-E31C614FE226}" dt="2023-03-31T15:32:45.042" v="10" actId="20577"/>
        <pc:sldMkLst>
          <pc:docMk/>
          <pc:sldMk cId="3006236500" sldId="263"/>
        </pc:sldMkLst>
        <pc:spChg chg="mod">
          <ac:chgData name="Kohler, Aimee (HorizonNB)" userId="S::aimee.kohler@horizonnb.ca::c29e404a-cb93-4f93-b0fe-713c478835e9" providerId="AD" clId="Web-{F674C9EC-D4E0-4126-AD78-E31C614FE226}" dt="2023-03-31T15:32:38.417" v="9" actId="14100"/>
          <ac:spMkLst>
            <pc:docMk/>
            <pc:sldMk cId="3006236500" sldId="263"/>
            <ac:spMk id="2" creationId="{6F582753-6166-A850-2CFD-B9F8CE79430F}"/>
          </ac:spMkLst>
        </pc:spChg>
        <pc:spChg chg="mod">
          <ac:chgData name="Kohler, Aimee (HorizonNB)" userId="S::aimee.kohler@horizonnb.ca::c29e404a-cb93-4f93-b0fe-713c478835e9" providerId="AD" clId="Web-{F674C9EC-D4E0-4126-AD78-E31C614FE226}" dt="2023-03-31T15:32:45.042" v="10" actId="20577"/>
          <ac:spMkLst>
            <pc:docMk/>
            <pc:sldMk cId="3006236500" sldId="263"/>
            <ac:spMk id="3" creationId="{6A9F36A2-3653-CC42-92D6-3A3E1487A33C}"/>
          </ac:spMkLst>
        </pc:spChg>
      </pc:sldChg>
      <pc:sldChg chg="modSp new modNotes">
        <pc:chgData name="Kohler, Aimee (HorizonNB)" userId="S::aimee.kohler@horizonnb.ca::c29e404a-cb93-4f93-b0fe-713c478835e9" providerId="AD" clId="Web-{F674C9EC-D4E0-4126-AD78-E31C614FE226}" dt="2023-03-31T15:40:01.008" v="25"/>
        <pc:sldMkLst>
          <pc:docMk/>
          <pc:sldMk cId="282963842" sldId="280"/>
        </pc:sldMkLst>
        <pc:spChg chg="mod">
          <ac:chgData name="Kohler, Aimee (HorizonNB)" userId="S::aimee.kohler@horizonnb.ca::c29e404a-cb93-4f93-b0fe-713c478835e9" providerId="AD" clId="Web-{F674C9EC-D4E0-4126-AD78-E31C614FE226}" dt="2023-03-31T15:33:28.135" v="20" actId="20577"/>
          <ac:spMkLst>
            <pc:docMk/>
            <pc:sldMk cId="282963842" sldId="280"/>
            <ac:spMk id="2" creationId="{B8F0264A-4485-3993-7BE4-A2A3ADF9B115}"/>
          </ac:spMkLst>
        </pc:spChg>
        <pc:spChg chg="mod">
          <ac:chgData name="Kohler, Aimee (HorizonNB)" userId="S::aimee.kohler@horizonnb.ca::c29e404a-cb93-4f93-b0fe-713c478835e9" providerId="AD" clId="Web-{F674C9EC-D4E0-4126-AD78-E31C614FE226}" dt="2023-03-31T15:33:09.635" v="17" actId="20577"/>
          <ac:spMkLst>
            <pc:docMk/>
            <pc:sldMk cId="282963842" sldId="280"/>
            <ac:spMk id="3" creationId="{0FD5BA19-E780-E64D-5EB5-BF863F19959B}"/>
          </ac:spMkLst>
        </pc:spChg>
      </pc:sldChg>
    </pc:docChg>
  </pc:docChgLst>
  <pc:docChgLst>
    <pc:chgData name="Hache, Janie (VitaliteNB)" userId="S::janie.hache@vitalitenb.ca::85ce19f8-8e50-474d-881d-f612f5f92330" providerId="AD" clId="Web-{1FC82E90-E342-4DC3-A7D1-A2E538FE9215}"/>
    <pc:docChg chg="modSld">
      <pc:chgData name="Hache, Janie (VitaliteNB)" userId="S::janie.hache@vitalitenb.ca::85ce19f8-8e50-474d-881d-f612f5f92330" providerId="AD" clId="Web-{1FC82E90-E342-4DC3-A7D1-A2E538FE9215}" dt="2023-02-24T16:43:57.753" v="1" actId="20577"/>
      <pc:docMkLst>
        <pc:docMk/>
      </pc:docMkLst>
      <pc:sldChg chg="modSp">
        <pc:chgData name="Hache, Janie (VitaliteNB)" userId="S::janie.hache@vitalitenb.ca::85ce19f8-8e50-474d-881d-f612f5f92330" providerId="AD" clId="Web-{1FC82E90-E342-4DC3-A7D1-A2E538FE9215}" dt="2023-02-24T16:43:57.753" v="1" actId="20577"/>
        <pc:sldMkLst>
          <pc:docMk/>
          <pc:sldMk cId="1731724119" sldId="261"/>
        </pc:sldMkLst>
        <pc:spChg chg="mod">
          <ac:chgData name="Hache, Janie (VitaliteNB)" userId="S::janie.hache@vitalitenb.ca::85ce19f8-8e50-474d-881d-f612f5f92330" providerId="AD" clId="Web-{1FC82E90-E342-4DC3-A7D1-A2E538FE9215}" dt="2023-02-24T16:43:57.753" v="1" actId="20577"/>
          <ac:spMkLst>
            <pc:docMk/>
            <pc:sldMk cId="1731724119" sldId="261"/>
            <ac:spMk id="3" creationId="{7D03A31C-1ADE-43A8-AA31-FB8BBD3ED2F6}"/>
          </ac:spMkLst>
        </pc:spChg>
      </pc:sldChg>
    </pc:docChg>
  </pc:docChgLst>
  <pc:docChgLst>
    <pc:chgData name="Kohler, Aimee (HorizonNB)" userId="S::aimee.kohler@horizonnb.ca::c29e404a-cb93-4f93-b0fe-713c478835e9" providerId="AD" clId="Web-{F28A1C3D-CB06-456D-ACCD-566200DA2A7F}"/>
    <pc:docChg chg="addSld delSld modSld sldOrd">
      <pc:chgData name="Kohler, Aimee (HorizonNB)" userId="S::aimee.kohler@horizonnb.ca::c29e404a-cb93-4f93-b0fe-713c478835e9" providerId="AD" clId="Web-{F28A1C3D-CB06-456D-ACCD-566200DA2A7F}" dt="2023-03-24T15:47:57.841" v="295"/>
      <pc:docMkLst>
        <pc:docMk/>
      </pc:docMkLst>
      <pc:sldChg chg="modNotes">
        <pc:chgData name="Kohler, Aimee (HorizonNB)" userId="S::aimee.kohler@horizonnb.ca::c29e404a-cb93-4f93-b0fe-713c478835e9" providerId="AD" clId="Web-{F28A1C3D-CB06-456D-ACCD-566200DA2A7F}" dt="2023-03-24T15:31:15.684" v="28"/>
        <pc:sldMkLst>
          <pc:docMk/>
          <pc:sldMk cId="549895056" sldId="256"/>
        </pc:sldMkLst>
      </pc:sldChg>
      <pc:sldChg chg="modNotes">
        <pc:chgData name="Kohler, Aimee (HorizonNB)" userId="S::aimee.kohler@horizonnb.ca::c29e404a-cb93-4f93-b0fe-713c478835e9" providerId="AD" clId="Web-{F28A1C3D-CB06-456D-ACCD-566200DA2A7F}" dt="2023-03-24T15:31:24.153" v="33"/>
        <pc:sldMkLst>
          <pc:docMk/>
          <pc:sldMk cId="4152315646" sldId="257"/>
        </pc:sldMkLst>
      </pc:sldChg>
      <pc:sldChg chg="modNotes">
        <pc:chgData name="Kohler, Aimee (HorizonNB)" userId="S::aimee.kohler@horizonnb.ca::c29e404a-cb93-4f93-b0fe-713c478835e9" providerId="AD" clId="Web-{F28A1C3D-CB06-456D-ACCD-566200DA2A7F}" dt="2023-03-24T15:32:23.795" v="61"/>
        <pc:sldMkLst>
          <pc:docMk/>
          <pc:sldMk cId="1967096350" sldId="259"/>
        </pc:sldMkLst>
      </pc:sldChg>
      <pc:sldChg chg="modNotes">
        <pc:chgData name="Kohler, Aimee (HorizonNB)" userId="S::aimee.kohler@horizonnb.ca::c29e404a-cb93-4f93-b0fe-713c478835e9" providerId="AD" clId="Web-{F28A1C3D-CB06-456D-ACCD-566200DA2A7F}" dt="2023-03-24T15:32:30.545" v="66"/>
        <pc:sldMkLst>
          <pc:docMk/>
          <pc:sldMk cId="747862807" sldId="260"/>
        </pc:sldMkLst>
      </pc:sldChg>
      <pc:sldChg chg="modNotes">
        <pc:chgData name="Kohler, Aimee (HorizonNB)" userId="S::aimee.kohler@horizonnb.ca::c29e404a-cb93-4f93-b0fe-713c478835e9" providerId="AD" clId="Web-{F28A1C3D-CB06-456D-ACCD-566200DA2A7F}" dt="2023-03-24T15:32:34.295" v="70"/>
        <pc:sldMkLst>
          <pc:docMk/>
          <pc:sldMk cId="1731724119" sldId="261"/>
        </pc:sldMkLst>
      </pc:sldChg>
      <pc:sldChg chg="modNotes">
        <pc:chgData name="Kohler, Aimee (HorizonNB)" userId="S::aimee.kohler@horizonnb.ca::c29e404a-cb93-4f93-b0fe-713c478835e9" providerId="AD" clId="Web-{F28A1C3D-CB06-456D-ACCD-566200DA2A7F}" dt="2023-03-24T15:32:38.420" v="73"/>
        <pc:sldMkLst>
          <pc:docMk/>
          <pc:sldMk cId="1004178693" sldId="262"/>
        </pc:sldMkLst>
      </pc:sldChg>
      <pc:sldChg chg="ord modNotes">
        <pc:chgData name="Kohler, Aimee (HorizonNB)" userId="S::aimee.kohler@horizonnb.ca::c29e404a-cb93-4f93-b0fe-713c478835e9" providerId="AD" clId="Web-{F28A1C3D-CB06-456D-ACCD-566200DA2A7F}" dt="2023-03-24T15:33:46.452" v="94"/>
        <pc:sldMkLst>
          <pc:docMk/>
          <pc:sldMk cId="3006236500" sldId="263"/>
        </pc:sldMkLst>
      </pc:sldChg>
      <pc:sldChg chg="modNotes">
        <pc:chgData name="Kohler, Aimee (HorizonNB)" userId="S::aimee.kohler@horizonnb.ca::c29e404a-cb93-4f93-b0fe-713c478835e9" providerId="AD" clId="Web-{F28A1C3D-CB06-456D-ACCD-566200DA2A7F}" dt="2023-03-24T15:31:50.825" v="48"/>
        <pc:sldMkLst>
          <pc:docMk/>
          <pc:sldMk cId="317737726" sldId="264"/>
        </pc:sldMkLst>
      </pc:sldChg>
      <pc:sldChg chg="modNotes">
        <pc:chgData name="Kohler, Aimee (HorizonNB)" userId="S::aimee.kohler@horizonnb.ca::c29e404a-cb93-4f93-b0fe-713c478835e9" providerId="AD" clId="Web-{F28A1C3D-CB06-456D-ACCD-566200DA2A7F}" dt="2023-03-24T15:33:03.655" v="88"/>
        <pc:sldMkLst>
          <pc:docMk/>
          <pc:sldMk cId="3504098167" sldId="267"/>
        </pc:sldMkLst>
      </pc:sldChg>
      <pc:sldChg chg="modNotes">
        <pc:chgData name="Kohler, Aimee (HorizonNB)" userId="S::aimee.kohler@horizonnb.ca::c29e404a-cb93-4f93-b0fe-713c478835e9" providerId="AD" clId="Web-{F28A1C3D-CB06-456D-ACCD-566200DA2A7F}" dt="2023-03-24T15:31:30.138" v="36"/>
        <pc:sldMkLst>
          <pc:docMk/>
          <pc:sldMk cId="2976642882" sldId="270"/>
        </pc:sldMkLst>
      </pc:sldChg>
      <pc:sldChg chg="modNotes">
        <pc:chgData name="Kohler, Aimee (HorizonNB)" userId="S::aimee.kohler@horizonnb.ca::c29e404a-cb93-4f93-b0fe-713c478835e9" providerId="AD" clId="Web-{F28A1C3D-CB06-456D-ACCD-566200DA2A7F}" dt="2023-03-24T15:31:32.606" v="39"/>
        <pc:sldMkLst>
          <pc:docMk/>
          <pc:sldMk cId="3844575739" sldId="271"/>
        </pc:sldMkLst>
      </pc:sldChg>
      <pc:sldChg chg="modSp modNotes">
        <pc:chgData name="Kohler, Aimee (HorizonNB)" userId="S::aimee.kohler@horizonnb.ca::c29e404a-cb93-4f93-b0fe-713c478835e9" providerId="AD" clId="Web-{F28A1C3D-CB06-456D-ACCD-566200DA2A7F}" dt="2023-03-24T15:32:00.326" v="53"/>
        <pc:sldMkLst>
          <pc:docMk/>
          <pc:sldMk cId="2072796036" sldId="272"/>
        </pc:sldMkLst>
        <pc:spChg chg="mod">
          <ac:chgData name="Kohler, Aimee (HorizonNB)" userId="S::aimee.kohler@horizonnb.ca::c29e404a-cb93-4f93-b0fe-713c478835e9" providerId="AD" clId="Web-{F28A1C3D-CB06-456D-ACCD-566200DA2A7F}" dt="2023-03-24T15:29:20.682" v="14" actId="20577"/>
          <ac:spMkLst>
            <pc:docMk/>
            <pc:sldMk cId="2072796036" sldId="272"/>
            <ac:spMk id="3" creationId="{409C2AD0-A510-59E1-A51C-8B3FD864E58B}"/>
          </ac:spMkLst>
        </pc:spChg>
      </pc:sldChg>
      <pc:sldChg chg="modNotes">
        <pc:chgData name="Kohler, Aimee (HorizonNB)" userId="S::aimee.kohler@horizonnb.ca::c29e404a-cb93-4f93-b0fe-713c478835e9" providerId="AD" clId="Web-{F28A1C3D-CB06-456D-ACCD-566200DA2A7F}" dt="2023-03-24T15:47:57.841" v="295"/>
        <pc:sldMkLst>
          <pc:docMk/>
          <pc:sldMk cId="1308431267" sldId="273"/>
        </pc:sldMkLst>
      </pc:sldChg>
      <pc:sldChg chg="new del ord">
        <pc:chgData name="Kohler, Aimee (HorizonNB)" userId="S::aimee.kohler@horizonnb.ca::c29e404a-cb93-4f93-b0fe-713c478835e9" providerId="AD" clId="Web-{F28A1C3D-CB06-456D-ACCD-566200DA2A7F}" dt="2023-03-24T15:33:55.296" v="95"/>
        <pc:sldMkLst>
          <pc:docMk/>
          <pc:sldMk cId="2025937900" sldId="276"/>
        </pc:sldMkLst>
      </pc:sldChg>
      <pc:sldChg chg="modSp new modNotes">
        <pc:chgData name="Kohler, Aimee (HorizonNB)" userId="S::aimee.kohler@horizonnb.ca::c29e404a-cb93-4f93-b0fe-713c478835e9" providerId="AD" clId="Web-{F28A1C3D-CB06-456D-ACCD-566200DA2A7F}" dt="2023-03-24T15:44:45.041" v="222"/>
        <pc:sldMkLst>
          <pc:docMk/>
          <pc:sldMk cId="2361100319" sldId="276"/>
        </pc:sldMkLst>
        <pc:spChg chg="mod">
          <ac:chgData name="Kohler, Aimee (HorizonNB)" userId="S::aimee.kohler@horizonnb.ca::c29e404a-cb93-4f93-b0fe-713c478835e9" providerId="AD" clId="Web-{F28A1C3D-CB06-456D-ACCD-566200DA2A7F}" dt="2023-03-24T15:36:32.033" v="99" actId="20577"/>
          <ac:spMkLst>
            <pc:docMk/>
            <pc:sldMk cId="2361100319" sldId="276"/>
            <ac:spMk id="2" creationId="{6D1204BF-EB14-BCC5-44B2-99967B16F050}"/>
          </ac:spMkLst>
        </pc:spChg>
        <pc:spChg chg="mod">
          <ac:chgData name="Kohler, Aimee (HorizonNB)" userId="S::aimee.kohler@horizonnb.ca::c29e404a-cb93-4f93-b0fe-713c478835e9" providerId="AD" clId="Web-{F28A1C3D-CB06-456D-ACCD-566200DA2A7F}" dt="2023-03-24T15:39:39.442" v="199" actId="20577"/>
          <ac:spMkLst>
            <pc:docMk/>
            <pc:sldMk cId="2361100319" sldId="276"/>
            <ac:spMk id="3" creationId="{17634EDC-76A7-3CFB-2CD1-FC6FEB63CDB6}"/>
          </ac:spMkLst>
        </pc:spChg>
      </pc:sldChg>
    </pc:docChg>
  </pc:docChgLst>
  <pc:docChgLst>
    <pc:chgData name="Hache, Janie (VitaliteNB)" userId="S::janie.hache@vitalitenb.ca::85ce19f8-8e50-474d-881d-f612f5f92330" providerId="AD" clId="Web-{9C140884-4B26-4657-847E-2CE3674C9DED}"/>
    <pc:docChg chg="modSld">
      <pc:chgData name="Hache, Janie (VitaliteNB)" userId="S::janie.hache@vitalitenb.ca::85ce19f8-8e50-474d-881d-f612f5f92330" providerId="AD" clId="Web-{9C140884-4B26-4657-847E-2CE3674C9DED}" dt="2023-03-16T11:17:44.533" v="88" actId="20577"/>
      <pc:docMkLst>
        <pc:docMk/>
      </pc:docMkLst>
      <pc:sldChg chg="modSp">
        <pc:chgData name="Hache, Janie (VitaliteNB)" userId="S::janie.hache@vitalitenb.ca::85ce19f8-8e50-474d-881d-f612f5f92330" providerId="AD" clId="Web-{9C140884-4B26-4657-847E-2CE3674C9DED}" dt="2023-03-16T11:17:44.533" v="88" actId="20577"/>
        <pc:sldMkLst>
          <pc:docMk/>
          <pc:sldMk cId="747862807" sldId="260"/>
        </pc:sldMkLst>
        <pc:spChg chg="mod">
          <ac:chgData name="Hache, Janie (VitaliteNB)" userId="S::janie.hache@vitalitenb.ca::85ce19f8-8e50-474d-881d-f612f5f92330" providerId="AD" clId="Web-{9C140884-4B26-4657-847E-2CE3674C9DED}" dt="2023-03-16T11:17:44.533" v="88" actId="20577"/>
          <ac:spMkLst>
            <pc:docMk/>
            <pc:sldMk cId="747862807" sldId="260"/>
            <ac:spMk id="3" creationId="{900E0037-8B12-4F5B-AC30-840C937C3F60}"/>
          </ac:spMkLst>
        </pc:spChg>
      </pc:sldChg>
    </pc:docChg>
  </pc:docChgLst>
  <pc:docChgLst>
    <pc:chgData name="Hache, Janie (VitaliteNB)" userId="S::janie.hache@vitalitenb.ca::85ce19f8-8e50-474d-881d-f612f5f92330" providerId="AD" clId="Web-{E81997C6-D310-4A5C-8242-EAF61B44C832}"/>
    <pc:docChg chg="modSld">
      <pc:chgData name="Hache, Janie (VitaliteNB)" userId="S::janie.hache@vitalitenb.ca::85ce19f8-8e50-474d-881d-f612f5f92330" providerId="AD" clId="Web-{E81997C6-D310-4A5C-8242-EAF61B44C832}" dt="2023-05-05T15:57:11.208" v="566"/>
      <pc:docMkLst>
        <pc:docMk/>
      </pc:docMkLst>
      <pc:sldChg chg="modNotes">
        <pc:chgData name="Hache, Janie (VitaliteNB)" userId="S::janie.hache@vitalitenb.ca::85ce19f8-8e50-474d-881d-f612f5f92330" providerId="AD" clId="Web-{E81997C6-D310-4A5C-8242-EAF61B44C832}" dt="2023-05-05T15:57:11.208" v="566"/>
        <pc:sldMkLst>
          <pc:docMk/>
          <pc:sldMk cId="1731724119" sldId="261"/>
        </pc:sldMkLst>
      </pc:sldChg>
    </pc:docChg>
  </pc:docChgLst>
  <pc:docChgLst>
    <pc:chgData name="Kohler, Aimee (HorizonNB)" userId="S::aimee.kohler@horizonnb.ca::c29e404a-cb93-4f93-b0fe-713c478835e9" providerId="AD" clId="Web-{F68461B3-4664-4CF8-B69B-20A2CD077859}"/>
    <pc:docChg chg="modSld">
      <pc:chgData name="Kohler, Aimee (HorizonNB)" userId="S::aimee.kohler@horizonnb.ca::c29e404a-cb93-4f93-b0fe-713c478835e9" providerId="AD" clId="Web-{F68461B3-4664-4CF8-B69B-20A2CD077859}" dt="2023-04-28T15:23:40.165" v="2"/>
      <pc:docMkLst>
        <pc:docMk/>
      </pc:docMkLst>
      <pc:sldChg chg="modNotes">
        <pc:chgData name="Kohler, Aimee (HorizonNB)" userId="S::aimee.kohler@horizonnb.ca::c29e404a-cb93-4f93-b0fe-713c478835e9" providerId="AD" clId="Web-{F68461B3-4664-4CF8-B69B-20A2CD077859}" dt="2023-04-28T15:12:45.433" v="1"/>
        <pc:sldMkLst>
          <pc:docMk/>
          <pc:sldMk cId="1004178693" sldId="262"/>
        </pc:sldMkLst>
      </pc:sldChg>
      <pc:sldChg chg="modNotes">
        <pc:chgData name="Kohler, Aimee (HorizonNB)" userId="S::aimee.kohler@horizonnb.ca::c29e404a-cb93-4f93-b0fe-713c478835e9" providerId="AD" clId="Web-{F68461B3-4664-4CF8-B69B-20A2CD077859}" dt="2023-04-28T15:23:40.165" v="2"/>
        <pc:sldMkLst>
          <pc:docMk/>
          <pc:sldMk cId="3006236500" sldId="263"/>
        </pc:sldMkLst>
      </pc:sldChg>
    </pc:docChg>
  </pc:docChgLst>
  <pc:docChgLst>
    <pc:chgData name="Hache, Janie (VitaliteNB)" userId="S::janie.hache@vitalitenb.ca::85ce19f8-8e50-474d-881d-f612f5f92330" providerId="AD" clId="Web-{3A2B54A2-D464-4B21-8F25-9EB8E9D5BC9A}"/>
    <pc:docChg chg="modSld">
      <pc:chgData name="Hache, Janie (VitaliteNB)" userId="S::janie.hache@vitalitenb.ca::85ce19f8-8e50-474d-881d-f612f5f92330" providerId="AD" clId="Web-{3A2B54A2-D464-4B21-8F25-9EB8E9D5BC9A}" dt="2023-03-31T14:47:46.094" v="541" actId="14100"/>
      <pc:docMkLst>
        <pc:docMk/>
      </pc:docMkLst>
      <pc:sldChg chg="addSp delSp modSp modNotes">
        <pc:chgData name="Hache, Janie (VitaliteNB)" userId="S::janie.hache@vitalitenb.ca::85ce19f8-8e50-474d-881d-f612f5f92330" providerId="AD" clId="Web-{3A2B54A2-D464-4B21-8F25-9EB8E9D5BC9A}" dt="2023-03-31T14:47:46.094" v="541" actId="14100"/>
        <pc:sldMkLst>
          <pc:docMk/>
          <pc:sldMk cId="1731724119" sldId="261"/>
        </pc:sldMkLst>
        <pc:spChg chg="mod">
          <ac:chgData name="Hache, Janie (VitaliteNB)" userId="S::janie.hache@vitalitenb.ca::85ce19f8-8e50-474d-881d-f612f5f92330" providerId="AD" clId="Web-{3A2B54A2-D464-4B21-8F25-9EB8E9D5BC9A}" dt="2023-03-31T14:47:35.969" v="538"/>
          <ac:spMkLst>
            <pc:docMk/>
            <pc:sldMk cId="1731724119" sldId="261"/>
            <ac:spMk id="2" creationId="{16F189DB-3422-469D-854B-2A0312568644}"/>
          </ac:spMkLst>
        </pc:spChg>
        <pc:spChg chg="del">
          <ac:chgData name="Hache, Janie (VitaliteNB)" userId="S::janie.hache@vitalitenb.ca::85ce19f8-8e50-474d-881d-f612f5f92330" providerId="AD" clId="Web-{3A2B54A2-D464-4B21-8F25-9EB8E9D5BC9A}" dt="2023-03-31T14:34:30.021" v="26"/>
          <ac:spMkLst>
            <pc:docMk/>
            <pc:sldMk cId="1731724119" sldId="261"/>
            <ac:spMk id="9" creationId="{2E442304-DDBD-4F7B-8017-36BCC863FB40}"/>
          </ac:spMkLst>
        </pc:spChg>
        <pc:spChg chg="del">
          <ac:chgData name="Hache, Janie (VitaliteNB)" userId="S::janie.hache@vitalitenb.ca::85ce19f8-8e50-474d-881d-f612f5f92330" providerId="AD" clId="Web-{3A2B54A2-D464-4B21-8F25-9EB8E9D5BC9A}" dt="2023-03-31T14:34:30.021" v="26"/>
          <ac:spMkLst>
            <pc:docMk/>
            <pc:sldMk cId="1731724119" sldId="261"/>
            <ac:spMk id="11" creationId="{5E107275-3853-46FD-A241-DE4355A42675}"/>
          </ac:spMkLst>
        </pc:spChg>
        <pc:spChg chg="add del">
          <ac:chgData name="Hache, Janie (VitaliteNB)" userId="S::janie.hache@vitalitenb.ca::85ce19f8-8e50-474d-881d-f612f5f92330" providerId="AD" clId="Web-{3A2B54A2-D464-4B21-8F25-9EB8E9D5BC9A}" dt="2023-03-31T14:47:35.969" v="538"/>
          <ac:spMkLst>
            <pc:docMk/>
            <pc:sldMk cId="1731724119" sldId="261"/>
            <ac:spMk id="41" creationId="{79BB35BC-D5C2-4C8B-A22A-A71E6191913B}"/>
          </ac:spMkLst>
        </pc:spChg>
        <pc:spChg chg="add">
          <ac:chgData name="Hache, Janie (VitaliteNB)" userId="S::janie.hache@vitalitenb.ca::85ce19f8-8e50-474d-881d-f612f5f92330" providerId="AD" clId="Web-{3A2B54A2-D464-4B21-8F25-9EB8E9D5BC9A}" dt="2023-03-31T14:47:35.969" v="538"/>
          <ac:spMkLst>
            <pc:docMk/>
            <pc:sldMk cId="1731724119" sldId="261"/>
            <ac:spMk id="46" creationId="{79BB35BC-D5C2-4C8B-A22A-A71E6191913B}"/>
          </ac:spMkLst>
        </pc:spChg>
        <pc:graphicFrameChg chg="mod ord modGraphic">
          <ac:chgData name="Hache, Janie (VitaliteNB)" userId="S::janie.hache@vitalitenb.ca::85ce19f8-8e50-474d-881d-f612f5f92330" providerId="AD" clId="Web-{3A2B54A2-D464-4B21-8F25-9EB8E9D5BC9A}" dt="2023-03-31T14:47:46.094" v="541" actId="14100"/>
          <ac:graphicFrameMkLst>
            <pc:docMk/>
            <pc:sldMk cId="1731724119" sldId="261"/>
            <ac:graphicFrameMk id="5" creationId="{21F0ECA7-BEBA-A26D-BFBF-58F21A1B02EF}"/>
          </ac:graphicFrameMkLst>
        </pc:graphicFrameChg>
        <pc:picChg chg="add mod">
          <ac:chgData name="Hache, Janie (VitaliteNB)" userId="S::janie.hache@vitalitenb.ca::85ce19f8-8e50-474d-881d-f612f5f92330" providerId="AD" clId="Web-{3A2B54A2-D464-4B21-8F25-9EB8E9D5BC9A}" dt="2023-03-31T14:34:30.021" v="26"/>
          <ac:picMkLst>
            <pc:docMk/>
            <pc:sldMk cId="1731724119" sldId="261"/>
            <ac:picMk id="36" creationId="{7711700B-9CA5-0CFA-8930-B34690DBFCC5}"/>
          </ac:picMkLst>
        </pc:picChg>
      </pc:sldChg>
    </pc:docChg>
  </pc:docChgLst>
  <pc:docChgLst>
    <pc:chgData name="Hache, Janie (VitaliteNB)" userId="S::janie.hache@vitalitenb.ca::85ce19f8-8e50-474d-881d-f612f5f92330" providerId="AD" clId="Web-{E4349743-C2E8-4DC7-8283-EC9FC3C76A4B}"/>
    <pc:docChg chg="addSld modSld">
      <pc:chgData name="Hache, Janie (VitaliteNB)" userId="S::janie.hache@vitalitenb.ca::85ce19f8-8e50-474d-881d-f612f5f92330" providerId="AD" clId="Web-{E4349743-C2E8-4DC7-8283-EC9FC3C76A4B}" dt="2023-03-16T14:33:00.825" v="292"/>
      <pc:docMkLst>
        <pc:docMk/>
      </pc:docMkLst>
      <pc:sldChg chg="addSp modSp">
        <pc:chgData name="Hache, Janie (VitaliteNB)" userId="S::janie.hache@vitalitenb.ca::85ce19f8-8e50-474d-881d-f612f5f92330" providerId="AD" clId="Web-{E4349743-C2E8-4DC7-8283-EC9FC3C76A4B}" dt="2023-03-16T14:25:32.792" v="243" actId="1076"/>
        <pc:sldMkLst>
          <pc:docMk/>
          <pc:sldMk cId="549895056" sldId="256"/>
        </pc:sldMkLst>
        <pc:spChg chg="add mod">
          <ac:chgData name="Hache, Janie (VitaliteNB)" userId="S::janie.hache@vitalitenb.ca::85ce19f8-8e50-474d-881d-f612f5f92330" providerId="AD" clId="Web-{E4349743-C2E8-4DC7-8283-EC9FC3C76A4B}" dt="2023-03-16T14:25:32.792" v="243" actId="1076"/>
          <ac:spMkLst>
            <pc:docMk/>
            <pc:sldMk cId="549895056" sldId="256"/>
            <ac:spMk id="4" creationId="{B9F6388C-4DDE-526A-3452-402C785A86CA}"/>
          </ac:spMkLst>
        </pc:spChg>
      </pc:sldChg>
      <pc:sldChg chg="addSp delSp modSp mod setBg">
        <pc:chgData name="Hache, Janie (VitaliteNB)" userId="S::janie.hache@vitalitenb.ca::85ce19f8-8e50-474d-881d-f612f5f92330" providerId="AD" clId="Web-{E4349743-C2E8-4DC7-8283-EC9FC3C76A4B}" dt="2023-03-16T14:31:29.793" v="278"/>
        <pc:sldMkLst>
          <pc:docMk/>
          <pc:sldMk cId="1967096350" sldId="259"/>
        </pc:sldMkLst>
        <pc:spChg chg="mod">
          <ac:chgData name="Hache, Janie (VitaliteNB)" userId="S::janie.hache@vitalitenb.ca::85ce19f8-8e50-474d-881d-f612f5f92330" providerId="AD" clId="Web-{E4349743-C2E8-4DC7-8283-EC9FC3C76A4B}" dt="2023-03-16T14:31:29.793" v="278"/>
          <ac:spMkLst>
            <pc:docMk/>
            <pc:sldMk cId="1967096350" sldId="259"/>
            <ac:spMk id="2" creationId="{EA2FC751-16F2-4274-89AC-DD4BEE189DE3}"/>
          </ac:spMkLst>
        </pc:spChg>
        <pc:spChg chg="del">
          <ac:chgData name="Hache, Janie (VitaliteNB)" userId="S::janie.hache@vitalitenb.ca::85ce19f8-8e50-474d-881d-f612f5f92330" providerId="AD" clId="Web-{E4349743-C2E8-4DC7-8283-EC9FC3C76A4B}" dt="2023-03-16T14:31:29.793" v="278"/>
          <ac:spMkLst>
            <pc:docMk/>
            <pc:sldMk cId="1967096350" sldId="259"/>
            <ac:spMk id="21" creationId="{BACC6370-2D7E-4714-9D71-7542949D7D5D}"/>
          </ac:spMkLst>
        </pc:spChg>
        <pc:spChg chg="del">
          <ac:chgData name="Hache, Janie (VitaliteNB)" userId="S::janie.hache@vitalitenb.ca::85ce19f8-8e50-474d-881d-f612f5f92330" providerId="AD" clId="Web-{E4349743-C2E8-4DC7-8283-EC9FC3C76A4B}" dt="2023-03-16T14:31:29.793" v="278"/>
          <ac:spMkLst>
            <pc:docMk/>
            <pc:sldMk cId="1967096350" sldId="259"/>
            <ac:spMk id="23" creationId="{F68B3F68-107C-434F-AA38-110D5EA91B85}"/>
          </ac:spMkLst>
        </pc:spChg>
        <pc:spChg chg="del">
          <ac:chgData name="Hache, Janie (VitaliteNB)" userId="S::janie.hache@vitalitenb.ca::85ce19f8-8e50-474d-881d-f612f5f92330" providerId="AD" clId="Web-{E4349743-C2E8-4DC7-8283-EC9FC3C76A4B}" dt="2023-03-16T14:31:29.793" v="278"/>
          <ac:spMkLst>
            <pc:docMk/>
            <pc:sldMk cId="1967096350" sldId="259"/>
            <ac:spMk id="25" creationId="{AAD0DBB9-1A4B-4391-81D4-CB19F9AB918A}"/>
          </ac:spMkLst>
        </pc:spChg>
        <pc:spChg chg="del">
          <ac:chgData name="Hache, Janie (VitaliteNB)" userId="S::janie.hache@vitalitenb.ca::85ce19f8-8e50-474d-881d-f612f5f92330" providerId="AD" clId="Web-{E4349743-C2E8-4DC7-8283-EC9FC3C76A4B}" dt="2023-03-16T14:31:29.793" v="278"/>
          <ac:spMkLst>
            <pc:docMk/>
            <pc:sldMk cId="1967096350" sldId="259"/>
            <ac:spMk id="27" creationId="{063BBA22-50EA-4C4D-BE05-F1CE4E63AA56}"/>
          </ac:spMkLst>
        </pc:spChg>
        <pc:spChg chg="add">
          <ac:chgData name="Hache, Janie (VitaliteNB)" userId="S::janie.hache@vitalitenb.ca::85ce19f8-8e50-474d-881d-f612f5f92330" providerId="AD" clId="Web-{E4349743-C2E8-4DC7-8283-EC9FC3C76A4B}" dt="2023-03-16T14:31:29.793" v="278"/>
          <ac:spMkLst>
            <pc:docMk/>
            <pc:sldMk cId="1967096350" sldId="259"/>
            <ac:spMk id="32" creationId="{2E442304-DDBD-4F7B-8017-36BCC863FB40}"/>
          </ac:spMkLst>
        </pc:spChg>
        <pc:spChg chg="add">
          <ac:chgData name="Hache, Janie (VitaliteNB)" userId="S::janie.hache@vitalitenb.ca::85ce19f8-8e50-474d-881d-f612f5f92330" providerId="AD" clId="Web-{E4349743-C2E8-4DC7-8283-EC9FC3C76A4B}" dt="2023-03-16T14:31:29.793" v="278"/>
          <ac:spMkLst>
            <pc:docMk/>
            <pc:sldMk cId="1967096350" sldId="259"/>
            <ac:spMk id="34" creationId="{5E107275-3853-46FD-A241-DE4355A42675}"/>
          </ac:spMkLst>
        </pc:spChg>
        <pc:graphicFrameChg chg="mod modGraphic">
          <ac:chgData name="Hache, Janie (VitaliteNB)" userId="S::janie.hache@vitalitenb.ca::85ce19f8-8e50-474d-881d-f612f5f92330" providerId="AD" clId="Web-{E4349743-C2E8-4DC7-8283-EC9FC3C76A4B}" dt="2023-03-16T14:31:29.793" v="278"/>
          <ac:graphicFrameMkLst>
            <pc:docMk/>
            <pc:sldMk cId="1967096350" sldId="259"/>
            <ac:graphicFrameMk id="5" creationId="{F7F157D7-C839-155F-26DF-ECD481A1DBA9}"/>
          </ac:graphicFrameMkLst>
        </pc:graphicFrameChg>
      </pc:sldChg>
      <pc:sldChg chg="addSp delSp modSp mod setBg">
        <pc:chgData name="Hache, Janie (VitaliteNB)" userId="S::janie.hache@vitalitenb.ca::85ce19f8-8e50-474d-881d-f612f5f92330" providerId="AD" clId="Web-{E4349743-C2E8-4DC7-8283-EC9FC3C76A4B}" dt="2023-03-16T14:31:45.090" v="279"/>
        <pc:sldMkLst>
          <pc:docMk/>
          <pc:sldMk cId="747862807" sldId="260"/>
        </pc:sldMkLst>
        <pc:spChg chg="mod">
          <ac:chgData name="Hache, Janie (VitaliteNB)" userId="S::janie.hache@vitalitenb.ca::85ce19f8-8e50-474d-881d-f612f5f92330" providerId="AD" clId="Web-{E4349743-C2E8-4DC7-8283-EC9FC3C76A4B}" dt="2023-03-16T14:31:45.090" v="279"/>
          <ac:spMkLst>
            <pc:docMk/>
            <pc:sldMk cId="747862807" sldId="260"/>
            <ac:spMk id="2" creationId="{C9B344D6-247E-42C5-A9B5-DBCFA503C9DA}"/>
          </ac:spMkLst>
        </pc:spChg>
        <pc:spChg chg="del">
          <ac:chgData name="Hache, Janie (VitaliteNB)" userId="S::janie.hache@vitalitenb.ca::85ce19f8-8e50-474d-881d-f612f5f92330" providerId="AD" clId="Web-{E4349743-C2E8-4DC7-8283-EC9FC3C76A4B}" dt="2023-03-16T14:31:45.090" v="279"/>
          <ac:spMkLst>
            <pc:docMk/>
            <pc:sldMk cId="747862807" sldId="260"/>
            <ac:spMk id="3" creationId="{900E0037-8B12-4F5B-AC30-840C937C3F60}"/>
          </ac:spMkLst>
        </pc:spChg>
        <pc:spChg chg="add">
          <ac:chgData name="Hache, Janie (VitaliteNB)" userId="S::janie.hache@vitalitenb.ca::85ce19f8-8e50-474d-881d-f612f5f92330" providerId="AD" clId="Web-{E4349743-C2E8-4DC7-8283-EC9FC3C76A4B}" dt="2023-03-16T14:31:45.090" v="279"/>
          <ac:spMkLst>
            <pc:docMk/>
            <pc:sldMk cId="747862807" sldId="260"/>
            <ac:spMk id="9" creationId="{2E442304-DDBD-4F7B-8017-36BCC863FB40}"/>
          </ac:spMkLst>
        </pc:spChg>
        <pc:spChg chg="add">
          <ac:chgData name="Hache, Janie (VitaliteNB)" userId="S::janie.hache@vitalitenb.ca::85ce19f8-8e50-474d-881d-f612f5f92330" providerId="AD" clId="Web-{E4349743-C2E8-4DC7-8283-EC9FC3C76A4B}" dt="2023-03-16T14:31:45.090" v="279"/>
          <ac:spMkLst>
            <pc:docMk/>
            <pc:sldMk cId="747862807" sldId="260"/>
            <ac:spMk id="11" creationId="{5E107275-3853-46FD-A241-DE4355A42675}"/>
          </ac:spMkLst>
        </pc:spChg>
        <pc:graphicFrameChg chg="add">
          <ac:chgData name="Hache, Janie (VitaliteNB)" userId="S::janie.hache@vitalitenb.ca::85ce19f8-8e50-474d-881d-f612f5f92330" providerId="AD" clId="Web-{E4349743-C2E8-4DC7-8283-EC9FC3C76A4B}" dt="2023-03-16T14:31:45.090" v="279"/>
          <ac:graphicFrameMkLst>
            <pc:docMk/>
            <pc:sldMk cId="747862807" sldId="260"/>
            <ac:graphicFrameMk id="5" creationId="{1E325F5A-C062-CAFF-A18B-364C6E966101}"/>
          </ac:graphicFrameMkLst>
        </pc:graphicFrameChg>
      </pc:sldChg>
      <pc:sldChg chg="addSp delSp modSp mod setBg">
        <pc:chgData name="Hache, Janie (VitaliteNB)" userId="S::janie.hache@vitalitenb.ca::85ce19f8-8e50-474d-881d-f612f5f92330" providerId="AD" clId="Web-{E4349743-C2E8-4DC7-8283-EC9FC3C76A4B}" dt="2023-03-16T14:31:51.356" v="280"/>
        <pc:sldMkLst>
          <pc:docMk/>
          <pc:sldMk cId="1731724119" sldId="261"/>
        </pc:sldMkLst>
        <pc:spChg chg="mod">
          <ac:chgData name="Hache, Janie (VitaliteNB)" userId="S::janie.hache@vitalitenb.ca::85ce19f8-8e50-474d-881d-f612f5f92330" providerId="AD" clId="Web-{E4349743-C2E8-4DC7-8283-EC9FC3C76A4B}" dt="2023-03-16T14:31:51.356" v="280"/>
          <ac:spMkLst>
            <pc:docMk/>
            <pc:sldMk cId="1731724119" sldId="261"/>
            <ac:spMk id="2" creationId="{16F189DB-3422-469D-854B-2A0312568644}"/>
          </ac:spMkLst>
        </pc:spChg>
        <pc:spChg chg="del">
          <ac:chgData name="Hache, Janie (VitaliteNB)" userId="S::janie.hache@vitalitenb.ca::85ce19f8-8e50-474d-881d-f612f5f92330" providerId="AD" clId="Web-{E4349743-C2E8-4DC7-8283-EC9FC3C76A4B}" dt="2023-03-16T14:31:51.356" v="280"/>
          <ac:spMkLst>
            <pc:docMk/>
            <pc:sldMk cId="1731724119" sldId="261"/>
            <ac:spMk id="3" creationId="{7D03A31C-1ADE-43A8-AA31-FB8BBD3ED2F6}"/>
          </ac:spMkLst>
        </pc:spChg>
        <pc:spChg chg="add">
          <ac:chgData name="Hache, Janie (VitaliteNB)" userId="S::janie.hache@vitalitenb.ca::85ce19f8-8e50-474d-881d-f612f5f92330" providerId="AD" clId="Web-{E4349743-C2E8-4DC7-8283-EC9FC3C76A4B}" dt="2023-03-16T14:31:51.356" v="280"/>
          <ac:spMkLst>
            <pc:docMk/>
            <pc:sldMk cId="1731724119" sldId="261"/>
            <ac:spMk id="9" creationId="{2E442304-DDBD-4F7B-8017-36BCC863FB40}"/>
          </ac:spMkLst>
        </pc:spChg>
        <pc:spChg chg="add">
          <ac:chgData name="Hache, Janie (VitaliteNB)" userId="S::janie.hache@vitalitenb.ca::85ce19f8-8e50-474d-881d-f612f5f92330" providerId="AD" clId="Web-{E4349743-C2E8-4DC7-8283-EC9FC3C76A4B}" dt="2023-03-16T14:31:51.356" v="280"/>
          <ac:spMkLst>
            <pc:docMk/>
            <pc:sldMk cId="1731724119" sldId="261"/>
            <ac:spMk id="11" creationId="{5E107275-3853-46FD-A241-DE4355A42675}"/>
          </ac:spMkLst>
        </pc:spChg>
        <pc:graphicFrameChg chg="add">
          <ac:chgData name="Hache, Janie (VitaliteNB)" userId="S::janie.hache@vitalitenb.ca::85ce19f8-8e50-474d-881d-f612f5f92330" providerId="AD" clId="Web-{E4349743-C2E8-4DC7-8283-EC9FC3C76A4B}" dt="2023-03-16T14:31:51.356" v="280"/>
          <ac:graphicFrameMkLst>
            <pc:docMk/>
            <pc:sldMk cId="1731724119" sldId="261"/>
            <ac:graphicFrameMk id="5" creationId="{21F0ECA7-BEBA-A26D-BFBF-58F21A1B02EF}"/>
          </ac:graphicFrameMkLst>
        </pc:graphicFrameChg>
      </pc:sldChg>
      <pc:sldChg chg="addSp delSp modSp mod setBg">
        <pc:chgData name="Hache, Janie (VitaliteNB)" userId="S::janie.hache@vitalitenb.ca::85ce19f8-8e50-474d-881d-f612f5f92330" providerId="AD" clId="Web-{E4349743-C2E8-4DC7-8283-EC9FC3C76A4B}" dt="2023-03-16T14:32:02.419" v="281"/>
        <pc:sldMkLst>
          <pc:docMk/>
          <pc:sldMk cId="1004178693" sldId="262"/>
        </pc:sldMkLst>
        <pc:spChg chg="mod">
          <ac:chgData name="Hache, Janie (VitaliteNB)" userId="S::janie.hache@vitalitenb.ca::85ce19f8-8e50-474d-881d-f612f5f92330" providerId="AD" clId="Web-{E4349743-C2E8-4DC7-8283-EC9FC3C76A4B}" dt="2023-03-16T14:32:02.419" v="281"/>
          <ac:spMkLst>
            <pc:docMk/>
            <pc:sldMk cId="1004178693" sldId="262"/>
            <ac:spMk id="2" creationId="{C3803C19-9245-B1A6-27A6-79A25CDED164}"/>
          </ac:spMkLst>
        </pc:spChg>
        <pc:spChg chg="del">
          <ac:chgData name="Hache, Janie (VitaliteNB)" userId="S::janie.hache@vitalitenb.ca::85ce19f8-8e50-474d-881d-f612f5f92330" providerId="AD" clId="Web-{E4349743-C2E8-4DC7-8283-EC9FC3C76A4B}" dt="2023-03-16T14:32:02.419" v="281"/>
          <ac:spMkLst>
            <pc:docMk/>
            <pc:sldMk cId="1004178693" sldId="262"/>
            <ac:spMk id="3" creationId="{DEE4CE38-F203-3559-080D-0BEDAD83541F}"/>
          </ac:spMkLst>
        </pc:spChg>
        <pc:spChg chg="add">
          <ac:chgData name="Hache, Janie (VitaliteNB)" userId="S::janie.hache@vitalitenb.ca::85ce19f8-8e50-474d-881d-f612f5f92330" providerId="AD" clId="Web-{E4349743-C2E8-4DC7-8283-EC9FC3C76A4B}" dt="2023-03-16T14:32:02.419" v="281"/>
          <ac:spMkLst>
            <pc:docMk/>
            <pc:sldMk cId="1004178693" sldId="262"/>
            <ac:spMk id="9" creationId="{2E442304-DDBD-4F7B-8017-36BCC863FB40}"/>
          </ac:spMkLst>
        </pc:spChg>
        <pc:spChg chg="add">
          <ac:chgData name="Hache, Janie (VitaliteNB)" userId="S::janie.hache@vitalitenb.ca::85ce19f8-8e50-474d-881d-f612f5f92330" providerId="AD" clId="Web-{E4349743-C2E8-4DC7-8283-EC9FC3C76A4B}" dt="2023-03-16T14:32:02.419" v="281"/>
          <ac:spMkLst>
            <pc:docMk/>
            <pc:sldMk cId="1004178693" sldId="262"/>
            <ac:spMk id="11" creationId="{5E107275-3853-46FD-A241-DE4355A42675}"/>
          </ac:spMkLst>
        </pc:spChg>
        <pc:graphicFrameChg chg="add">
          <ac:chgData name="Hache, Janie (VitaliteNB)" userId="S::janie.hache@vitalitenb.ca::85ce19f8-8e50-474d-881d-f612f5f92330" providerId="AD" clId="Web-{E4349743-C2E8-4DC7-8283-EC9FC3C76A4B}" dt="2023-03-16T14:32:02.419" v="281"/>
          <ac:graphicFrameMkLst>
            <pc:docMk/>
            <pc:sldMk cId="1004178693" sldId="262"/>
            <ac:graphicFrameMk id="5" creationId="{7AD416DE-26C4-95A8-2F4B-1DE691BA1853}"/>
          </ac:graphicFrameMkLst>
        </pc:graphicFrameChg>
      </pc:sldChg>
      <pc:sldChg chg="addSp modSp mod setBg">
        <pc:chgData name="Hache, Janie (VitaliteNB)" userId="S::janie.hache@vitalitenb.ca::85ce19f8-8e50-474d-881d-f612f5f92330" providerId="AD" clId="Web-{E4349743-C2E8-4DC7-8283-EC9FC3C76A4B}" dt="2023-03-16T14:32:20.512" v="283"/>
        <pc:sldMkLst>
          <pc:docMk/>
          <pc:sldMk cId="3006236500" sldId="263"/>
        </pc:sldMkLst>
        <pc:spChg chg="mod">
          <ac:chgData name="Hache, Janie (VitaliteNB)" userId="S::janie.hache@vitalitenb.ca::85ce19f8-8e50-474d-881d-f612f5f92330" providerId="AD" clId="Web-{E4349743-C2E8-4DC7-8283-EC9FC3C76A4B}" dt="2023-03-16T14:32:20.512" v="283"/>
          <ac:spMkLst>
            <pc:docMk/>
            <pc:sldMk cId="3006236500" sldId="263"/>
            <ac:spMk id="2" creationId="{6F582753-6166-A850-2CFD-B9F8CE79430F}"/>
          </ac:spMkLst>
        </pc:spChg>
        <pc:spChg chg="mod">
          <ac:chgData name="Hache, Janie (VitaliteNB)" userId="S::janie.hache@vitalitenb.ca::85ce19f8-8e50-474d-881d-f612f5f92330" providerId="AD" clId="Web-{E4349743-C2E8-4DC7-8283-EC9FC3C76A4B}" dt="2023-03-16T14:32:20.512" v="283"/>
          <ac:spMkLst>
            <pc:docMk/>
            <pc:sldMk cId="3006236500" sldId="263"/>
            <ac:spMk id="3" creationId="{6A9F36A2-3653-CC42-92D6-3A3E1487A33C}"/>
          </ac:spMkLst>
        </pc:spChg>
        <pc:spChg chg="add">
          <ac:chgData name="Hache, Janie (VitaliteNB)" userId="S::janie.hache@vitalitenb.ca::85ce19f8-8e50-474d-881d-f612f5f92330" providerId="AD" clId="Web-{E4349743-C2E8-4DC7-8283-EC9FC3C76A4B}" dt="2023-03-16T14:32:20.512" v="283"/>
          <ac:spMkLst>
            <pc:docMk/>
            <pc:sldMk cId="3006236500" sldId="263"/>
            <ac:spMk id="8" creationId="{C05CBC3C-2E5A-4839-8B9B-2E5A6ADF0F58}"/>
          </ac:spMkLst>
        </pc:spChg>
        <pc:spChg chg="add">
          <ac:chgData name="Hache, Janie (VitaliteNB)" userId="S::janie.hache@vitalitenb.ca::85ce19f8-8e50-474d-881d-f612f5f92330" providerId="AD" clId="Web-{E4349743-C2E8-4DC7-8283-EC9FC3C76A4B}" dt="2023-03-16T14:32:20.512" v="283"/>
          <ac:spMkLst>
            <pc:docMk/>
            <pc:sldMk cId="3006236500" sldId="263"/>
            <ac:spMk id="10" creationId="{827FF362-FC97-4BF5-949B-D4ADFA26E457}"/>
          </ac:spMkLst>
        </pc:spChg>
      </pc:sldChg>
      <pc:sldChg chg="addSp modSp mod setBg">
        <pc:chgData name="Hache, Janie (VitaliteNB)" userId="S::janie.hache@vitalitenb.ca::85ce19f8-8e50-474d-881d-f612f5f92330" providerId="AD" clId="Web-{E4349743-C2E8-4DC7-8283-EC9FC3C76A4B}" dt="2023-03-16T14:30:39.324" v="277"/>
        <pc:sldMkLst>
          <pc:docMk/>
          <pc:sldMk cId="396317959" sldId="265"/>
        </pc:sldMkLst>
        <pc:spChg chg="mod">
          <ac:chgData name="Hache, Janie (VitaliteNB)" userId="S::janie.hache@vitalitenb.ca::85ce19f8-8e50-474d-881d-f612f5f92330" providerId="AD" clId="Web-{E4349743-C2E8-4DC7-8283-EC9FC3C76A4B}" dt="2023-03-16T14:30:39.324" v="277"/>
          <ac:spMkLst>
            <pc:docMk/>
            <pc:sldMk cId="396317959" sldId="265"/>
            <ac:spMk id="2" creationId="{31EEDA9C-F4FB-4E17-ACF5-21F0CEF88A63}"/>
          </ac:spMkLst>
        </pc:spChg>
        <pc:spChg chg="add">
          <ac:chgData name="Hache, Janie (VitaliteNB)" userId="S::janie.hache@vitalitenb.ca::85ce19f8-8e50-474d-881d-f612f5f92330" providerId="AD" clId="Web-{E4349743-C2E8-4DC7-8283-EC9FC3C76A4B}" dt="2023-03-16T14:30:39.324" v="277"/>
          <ac:spMkLst>
            <pc:docMk/>
            <pc:sldMk cId="396317959" sldId="265"/>
            <ac:spMk id="16" creationId="{955A2079-FA98-4876-80F0-72364A7D2EA4}"/>
          </ac:spMkLst>
        </pc:spChg>
        <pc:graphicFrameChg chg="mod modGraphic">
          <ac:chgData name="Hache, Janie (VitaliteNB)" userId="S::janie.hache@vitalitenb.ca::85ce19f8-8e50-474d-881d-f612f5f92330" providerId="AD" clId="Web-{E4349743-C2E8-4DC7-8283-EC9FC3C76A4B}" dt="2023-03-16T14:30:39.324" v="277"/>
          <ac:graphicFrameMkLst>
            <pc:docMk/>
            <pc:sldMk cId="396317959" sldId="265"/>
            <ac:graphicFrameMk id="11" creationId="{3C236F9D-ABA2-AE6B-9263-C8ED6CA47D1E}"/>
          </ac:graphicFrameMkLst>
        </pc:graphicFrameChg>
      </pc:sldChg>
      <pc:sldChg chg="addSp modSp mod setBg">
        <pc:chgData name="Hache, Janie (VitaliteNB)" userId="S::janie.hache@vitalitenb.ca::85ce19f8-8e50-474d-881d-f612f5f92330" providerId="AD" clId="Web-{E4349743-C2E8-4DC7-8283-EC9FC3C76A4B}" dt="2023-03-16T14:32:09.372" v="282"/>
        <pc:sldMkLst>
          <pc:docMk/>
          <pc:sldMk cId="3504098167" sldId="267"/>
        </pc:sldMkLst>
        <pc:spChg chg="mod">
          <ac:chgData name="Hache, Janie (VitaliteNB)" userId="S::janie.hache@vitalitenb.ca::85ce19f8-8e50-474d-881d-f612f5f92330" providerId="AD" clId="Web-{E4349743-C2E8-4DC7-8283-EC9FC3C76A4B}" dt="2023-03-16T14:32:09.372" v="282"/>
          <ac:spMkLst>
            <pc:docMk/>
            <pc:sldMk cId="3504098167" sldId="267"/>
            <ac:spMk id="2" creationId="{2A17CAC9-2EAF-473F-9B2C-A33E98711DBF}"/>
          </ac:spMkLst>
        </pc:spChg>
        <pc:spChg chg="mod">
          <ac:chgData name="Hache, Janie (VitaliteNB)" userId="S::janie.hache@vitalitenb.ca::85ce19f8-8e50-474d-881d-f612f5f92330" providerId="AD" clId="Web-{E4349743-C2E8-4DC7-8283-EC9FC3C76A4B}" dt="2023-03-16T14:32:09.372" v="282"/>
          <ac:spMkLst>
            <pc:docMk/>
            <pc:sldMk cId="3504098167" sldId="267"/>
            <ac:spMk id="3" creationId="{0EC2FE2B-8F49-BA2C-EF0E-424C4D3EE2E1}"/>
          </ac:spMkLst>
        </pc:spChg>
        <pc:spChg chg="add">
          <ac:chgData name="Hache, Janie (VitaliteNB)" userId="S::janie.hache@vitalitenb.ca::85ce19f8-8e50-474d-881d-f612f5f92330" providerId="AD" clId="Web-{E4349743-C2E8-4DC7-8283-EC9FC3C76A4B}" dt="2023-03-16T14:32:09.372" v="282"/>
          <ac:spMkLst>
            <pc:docMk/>
            <pc:sldMk cId="3504098167" sldId="267"/>
            <ac:spMk id="8" creationId="{777A147A-9ED8-46B4-8660-1B3C2AA880B5}"/>
          </ac:spMkLst>
        </pc:spChg>
        <pc:spChg chg="add">
          <ac:chgData name="Hache, Janie (VitaliteNB)" userId="S::janie.hache@vitalitenb.ca::85ce19f8-8e50-474d-881d-f612f5f92330" providerId="AD" clId="Web-{E4349743-C2E8-4DC7-8283-EC9FC3C76A4B}" dt="2023-03-16T14:32:09.372" v="282"/>
          <ac:spMkLst>
            <pc:docMk/>
            <pc:sldMk cId="3504098167" sldId="267"/>
            <ac:spMk id="10" creationId="{5D6C15A0-C087-4593-8414-2B4EC1CDC3DE}"/>
          </ac:spMkLst>
        </pc:spChg>
      </pc:sldChg>
      <pc:sldChg chg="addSp delSp modSp mod setBg">
        <pc:chgData name="Hache, Janie (VitaliteNB)" userId="S::janie.hache@vitalitenb.ca::85ce19f8-8e50-474d-881d-f612f5f92330" providerId="AD" clId="Web-{E4349743-C2E8-4DC7-8283-EC9FC3C76A4B}" dt="2023-03-16T14:33:00.825" v="292"/>
        <pc:sldMkLst>
          <pc:docMk/>
          <pc:sldMk cId="2858924683" sldId="269"/>
        </pc:sldMkLst>
        <pc:spChg chg="mod">
          <ac:chgData name="Hache, Janie (VitaliteNB)" userId="S::janie.hache@vitalitenb.ca::85ce19f8-8e50-474d-881d-f612f5f92330" providerId="AD" clId="Web-{E4349743-C2E8-4DC7-8283-EC9FC3C76A4B}" dt="2023-03-16T14:33:00.825" v="292"/>
          <ac:spMkLst>
            <pc:docMk/>
            <pc:sldMk cId="2858924683" sldId="269"/>
            <ac:spMk id="2" creationId="{88CBB544-FD2A-7714-5D41-92F3999D23BE}"/>
          </ac:spMkLst>
        </pc:spChg>
        <pc:spChg chg="mod">
          <ac:chgData name="Hache, Janie (VitaliteNB)" userId="S::janie.hache@vitalitenb.ca::85ce19f8-8e50-474d-881d-f612f5f92330" providerId="AD" clId="Web-{E4349743-C2E8-4DC7-8283-EC9FC3C76A4B}" dt="2023-03-16T14:33:00.825" v="292"/>
          <ac:spMkLst>
            <pc:docMk/>
            <pc:sldMk cId="2858924683" sldId="269"/>
            <ac:spMk id="3" creationId="{2026AB29-988B-5FD5-054D-E63C3724DFCD}"/>
          </ac:spMkLst>
        </pc:spChg>
        <pc:spChg chg="add del">
          <ac:chgData name="Hache, Janie (VitaliteNB)" userId="S::janie.hache@vitalitenb.ca::85ce19f8-8e50-474d-881d-f612f5f92330" providerId="AD" clId="Web-{E4349743-C2E8-4DC7-8283-EC9FC3C76A4B}" dt="2023-03-16T14:32:34.934" v="284"/>
          <ac:spMkLst>
            <pc:docMk/>
            <pc:sldMk cId="2858924683" sldId="269"/>
            <ac:spMk id="8" creationId="{1BB867FF-FC45-48F7-8104-F89BE54909F1}"/>
          </ac:spMkLst>
        </pc:spChg>
        <pc:spChg chg="add del">
          <ac:chgData name="Hache, Janie (VitaliteNB)" userId="S::janie.hache@vitalitenb.ca::85ce19f8-8e50-474d-881d-f612f5f92330" providerId="AD" clId="Web-{E4349743-C2E8-4DC7-8283-EC9FC3C76A4B}" dt="2023-03-16T14:32:34.934" v="284"/>
          <ac:spMkLst>
            <pc:docMk/>
            <pc:sldMk cId="2858924683" sldId="269"/>
            <ac:spMk id="10" creationId="{8BB56887-D0D5-4F0C-9E19-7247EB83C8B7}"/>
          </ac:spMkLst>
        </pc:spChg>
        <pc:spChg chg="add del">
          <ac:chgData name="Hache, Janie (VitaliteNB)" userId="S::janie.hache@vitalitenb.ca::85ce19f8-8e50-474d-881d-f612f5f92330" providerId="AD" clId="Web-{E4349743-C2E8-4DC7-8283-EC9FC3C76A4B}" dt="2023-03-16T14:32:34.934" v="284"/>
          <ac:spMkLst>
            <pc:docMk/>
            <pc:sldMk cId="2858924683" sldId="269"/>
            <ac:spMk id="12" creationId="{081E4A58-353D-44AE-B2FC-2A74E2E400F7}"/>
          </ac:spMkLst>
        </pc:spChg>
        <pc:spChg chg="add del">
          <ac:chgData name="Hache, Janie (VitaliteNB)" userId="S::janie.hache@vitalitenb.ca::85ce19f8-8e50-474d-881d-f612f5f92330" providerId="AD" clId="Web-{E4349743-C2E8-4DC7-8283-EC9FC3C76A4B}" dt="2023-03-16T14:33:00.825" v="292"/>
          <ac:spMkLst>
            <pc:docMk/>
            <pc:sldMk cId="2858924683" sldId="269"/>
            <ac:spMk id="17" creationId="{C05CBC3C-2E5A-4839-8B9B-2E5A6ADF0F58}"/>
          </ac:spMkLst>
        </pc:spChg>
        <pc:spChg chg="add del">
          <ac:chgData name="Hache, Janie (VitaliteNB)" userId="S::janie.hache@vitalitenb.ca::85ce19f8-8e50-474d-881d-f612f5f92330" providerId="AD" clId="Web-{E4349743-C2E8-4DC7-8283-EC9FC3C76A4B}" dt="2023-03-16T14:33:00.825" v="292"/>
          <ac:spMkLst>
            <pc:docMk/>
            <pc:sldMk cId="2858924683" sldId="269"/>
            <ac:spMk id="19" creationId="{827FF362-FC97-4BF5-949B-D4ADFA26E457}"/>
          </ac:spMkLst>
        </pc:spChg>
        <pc:spChg chg="add del">
          <ac:chgData name="Hache, Janie (VitaliteNB)" userId="S::janie.hache@vitalitenb.ca::85ce19f8-8e50-474d-881d-f612f5f92330" providerId="AD" clId="Web-{E4349743-C2E8-4DC7-8283-EC9FC3C76A4B}" dt="2023-03-16T14:32:50.794" v="289"/>
          <ac:spMkLst>
            <pc:docMk/>
            <pc:sldMk cId="2858924683" sldId="269"/>
            <ac:spMk id="24" creationId="{777A147A-9ED8-46B4-8660-1B3C2AA880B5}"/>
          </ac:spMkLst>
        </pc:spChg>
        <pc:spChg chg="add del">
          <ac:chgData name="Hache, Janie (VitaliteNB)" userId="S::janie.hache@vitalitenb.ca::85ce19f8-8e50-474d-881d-f612f5f92330" providerId="AD" clId="Web-{E4349743-C2E8-4DC7-8283-EC9FC3C76A4B}" dt="2023-03-16T14:32:50.794" v="289"/>
          <ac:spMkLst>
            <pc:docMk/>
            <pc:sldMk cId="2858924683" sldId="269"/>
            <ac:spMk id="26" creationId="{5D6C15A0-C087-4593-8414-2B4EC1CDC3DE}"/>
          </ac:spMkLst>
        </pc:spChg>
        <pc:spChg chg="add del">
          <ac:chgData name="Hache, Janie (VitaliteNB)" userId="S::janie.hache@vitalitenb.ca::85ce19f8-8e50-474d-881d-f612f5f92330" providerId="AD" clId="Web-{E4349743-C2E8-4DC7-8283-EC9FC3C76A4B}" dt="2023-03-16T14:33:00.825" v="291"/>
          <ac:spMkLst>
            <pc:docMk/>
            <pc:sldMk cId="2858924683" sldId="269"/>
            <ac:spMk id="28" creationId="{5B7778FC-632E-4DCA-A7CB-0D7731CCF970}"/>
          </ac:spMkLst>
        </pc:spChg>
        <pc:spChg chg="add del">
          <ac:chgData name="Hache, Janie (VitaliteNB)" userId="S::janie.hache@vitalitenb.ca::85ce19f8-8e50-474d-881d-f612f5f92330" providerId="AD" clId="Web-{E4349743-C2E8-4DC7-8283-EC9FC3C76A4B}" dt="2023-03-16T14:33:00.825" v="291"/>
          <ac:spMkLst>
            <pc:docMk/>
            <pc:sldMk cId="2858924683" sldId="269"/>
            <ac:spMk id="29" creationId="{C2554CA6-288E-4202-BC52-2E5A8F0C0AED}"/>
          </ac:spMkLst>
        </pc:spChg>
        <pc:spChg chg="add del">
          <ac:chgData name="Hache, Janie (VitaliteNB)" userId="S::janie.hache@vitalitenb.ca::85ce19f8-8e50-474d-881d-f612f5f92330" providerId="AD" clId="Web-{E4349743-C2E8-4DC7-8283-EC9FC3C76A4B}" dt="2023-03-16T14:33:00.825" v="291"/>
          <ac:spMkLst>
            <pc:docMk/>
            <pc:sldMk cId="2858924683" sldId="269"/>
            <ac:spMk id="30" creationId="{FA23A907-97FB-4A8F-880A-DD77401C4296}"/>
          </ac:spMkLst>
        </pc:spChg>
        <pc:spChg chg="add del">
          <ac:chgData name="Hache, Janie (VitaliteNB)" userId="S::janie.hache@vitalitenb.ca::85ce19f8-8e50-474d-881d-f612f5f92330" providerId="AD" clId="Web-{E4349743-C2E8-4DC7-8283-EC9FC3C76A4B}" dt="2023-03-16T14:33:00.825" v="291"/>
          <ac:spMkLst>
            <pc:docMk/>
            <pc:sldMk cId="2858924683" sldId="269"/>
            <ac:spMk id="31" creationId="{B10BB131-AC8E-4A8E-A5D1-36260F720C3B}"/>
          </ac:spMkLst>
        </pc:spChg>
        <pc:spChg chg="add">
          <ac:chgData name="Hache, Janie (VitaliteNB)" userId="S::janie.hache@vitalitenb.ca::85ce19f8-8e50-474d-881d-f612f5f92330" providerId="AD" clId="Web-{E4349743-C2E8-4DC7-8283-EC9FC3C76A4B}" dt="2023-03-16T14:33:00.825" v="292"/>
          <ac:spMkLst>
            <pc:docMk/>
            <pc:sldMk cId="2858924683" sldId="269"/>
            <ac:spMk id="33" creationId="{907EF6B7-1338-4443-8C46-6A318D952DFD}"/>
          </ac:spMkLst>
        </pc:spChg>
        <pc:spChg chg="add">
          <ac:chgData name="Hache, Janie (VitaliteNB)" userId="S::janie.hache@vitalitenb.ca::85ce19f8-8e50-474d-881d-f612f5f92330" providerId="AD" clId="Web-{E4349743-C2E8-4DC7-8283-EC9FC3C76A4B}" dt="2023-03-16T14:33:00.825" v="292"/>
          <ac:spMkLst>
            <pc:docMk/>
            <pc:sldMk cId="2858924683" sldId="269"/>
            <ac:spMk id="34" creationId="{DAAE4CDD-124C-4DCF-9584-B6033B545DD5}"/>
          </ac:spMkLst>
        </pc:spChg>
        <pc:spChg chg="add">
          <ac:chgData name="Hache, Janie (VitaliteNB)" userId="S::janie.hache@vitalitenb.ca::85ce19f8-8e50-474d-881d-f612f5f92330" providerId="AD" clId="Web-{E4349743-C2E8-4DC7-8283-EC9FC3C76A4B}" dt="2023-03-16T14:33:00.825" v="292"/>
          <ac:spMkLst>
            <pc:docMk/>
            <pc:sldMk cId="2858924683" sldId="269"/>
            <ac:spMk id="35" creationId="{081E4A58-353D-44AE-B2FC-2A74E2E400F7}"/>
          </ac:spMkLst>
        </pc:spChg>
      </pc:sldChg>
      <pc:sldChg chg="addSp delSp modSp new mod setBg">
        <pc:chgData name="Hache, Janie (VitaliteNB)" userId="S::janie.hache@vitalitenb.ca::85ce19f8-8e50-474d-881d-f612f5f92330" providerId="AD" clId="Web-{E4349743-C2E8-4DC7-8283-EC9FC3C76A4B}" dt="2023-03-16T14:29:42.090" v="267" actId="1076"/>
        <pc:sldMkLst>
          <pc:docMk/>
          <pc:sldMk cId="2976642882" sldId="270"/>
        </pc:sldMkLst>
        <pc:spChg chg="mod">
          <ac:chgData name="Hache, Janie (VitaliteNB)" userId="S::janie.hache@vitalitenb.ca::85ce19f8-8e50-474d-881d-f612f5f92330" providerId="AD" clId="Web-{E4349743-C2E8-4DC7-8283-EC9FC3C76A4B}" dt="2023-03-16T14:26:29.073" v="247"/>
          <ac:spMkLst>
            <pc:docMk/>
            <pc:sldMk cId="2976642882" sldId="270"/>
            <ac:spMk id="2" creationId="{D2A467C8-D1AB-B25D-403F-8E5057FADE83}"/>
          </ac:spMkLst>
        </pc:spChg>
        <pc:spChg chg="add del mod">
          <ac:chgData name="Hache, Janie (VitaliteNB)" userId="S::janie.hache@vitalitenb.ca::85ce19f8-8e50-474d-881d-f612f5f92330" providerId="AD" clId="Web-{E4349743-C2E8-4DC7-8283-EC9FC3C76A4B}" dt="2023-03-16T14:20:33.118" v="218"/>
          <ac:spMkLst>
            <pc:docMk/>
            <pc:sldMk cId="2976642882" sldId="270"/>
            <ac:spMk id="3" creationId="{751E25E4-52C8-BDE5-6ED1-00AE12E0CB06}"/>
          </ac:spMkLst>
        </pc:spChg>
        <pc:spChg chg="add del">
          <ac:chgData name="Hache, Janie (VitaliteNB)" userId="S::janie.hache@vitalitenb.ca::85ce19f8-8e50-474d-881d-f612f5f92330" providerId="AD" clId="Web-{E4349743-C2E8-4DC7-8283-EC9FC3C76A4B}" dt="2023-03-16T14:16:20.570" v="144"/>
          <ac:spMkLst>
            <pc:docMk/>
            <pc:sldMk cId="2976642882" sldId="270"/>
            <ac:spMk id="8" creationId="{907EF6B7-1338-4443-8C46-6A318D952DFD}"/>
          </ac:spMkLst>
        </pc:spChg>
        <pc:spChg chg="add del">
          <ac:chgData name="Hache, Janie (VitaliteNB)" userId="S::janie.hache@vitalitenb.ca::85ce19f8-8e50-474d-881d-f612f5f92330" providerId="AD" clId="Web-{E4349743-C2E8-4DC7-8283-EC9FC3C76A4B}" dt="2023-03-16T14:16:20.570" v="144"/>
          <ac:spMkLst>
            <pc:docMk/>
            <pc:sldMk cId="2976642882" sldId="270"/>
            <ac:spMk id="10" creationId="{DAAE4CDD-124C-4DCF-9584-B6033B545DD5}"/>
          </ac:spMkLst>
        </pc:spChg>
        <pc:spChg chg="add del">
          <ac:chgData name="Hache, Janie (VitaliteNB)" userId="S::janie.hache@vitalitenb.ca::85ce19f8-8e50-474d-881d-f612f5f92330" providerId="AD" clId="Web-{E4349743-C2E8-4DC7-8283-EC9FC3C76A4B}" dt="2023-03-16T14:16:20.570" v="144"/>
          <ac:spMkLst>
            <pc:docMk/>
            <pc:sldMk cId="2976642882" sldId="270"/>
            <ac:spMk id="12" creationId="{081E4A58-353D-44AE-B2FC-2A74E2E400F7}"/>
          </ac:spMkLst>
        </pc:spChg>
        <pc:spChg chg="add del">
          <ac:chgData name="Hache, Janie (VitaliteNB)" userId="S::janie.hache@vitalitenb.ca::85ce19f8-8e50-474d-881d-f612f5f92330" providerId="AD" clId="Web-{E4349743-C2E8-4DC7-8283-EC9FC3C76A4B}" dt="2023-03-16T14:20:33.118" v="218"/>
          <ac:spMkLst>
            <pc:docMk/>
            <pc:sldMk cId="2976642882" sldId="270"/>
            <ac:spMk id="17" creationId="{C2554CA6-288E-4202-BC52-2E5A8F0C0AED}"/>
          </ac:spMkLst>
        </pc:spChg>
        <pc:spChg chg="add del">
          <ac:chgData name="Hache, Janie (VitaliteNB)" userId="S::janie.hache@vitalitenb.ca::85ce19f8-8e50-474d-881d-f612f5f92330" providerId="AD" clId="Web-{E4349743-C2E8-4DC7-8283-EC9FC3C76A4B}" dt="2023-03-16T14:20:33.118" v="218"/>
          <ac:spMkLst>
            <pc:docMk/>
            <pc:sldMk cId="2976642882" sldId="270"/>
            <ac:spMk id="19" creationId="{B10BB131-AC8E-4A8E-A5D1-36260F720C3B}"/>
          </ac:spMkLst>
        </pc:spChg>
        <pc:spChg chg="add del">
          <ac:chgData name="Hache, Janie (VitaliteNB)" userId="S::janie.hache@vitalitenb.ca::85ce19f8-8e50-474d-881d-f612f5f92330" providerId="AD" clId="Web-{E4349743-C2E8-4DC7-8283-EC9FC3C76A4B}" dt="2023-03-16T14:20:33.118" v="218"/>
          <ac:spMkLst>
            <pc:docMk/>
            <pc:sldMk cId="2976642882" sldId="270"/>
            <ac:spMk id="21" creationId="{5B7778FC-632E-4DCA-A7CB-0D7731CCF970}"/>
          </ac:spMkLst>
        </pc:spChg>
        <pc:spChg chg="add del">
          <ac:chgData name="Hache, Janie (VitaliteNB)" userId="S::janie.hache@vitalitenb.ca::85ce19f8-8e50-474d-881d-f612f5f92330" providerId="AD" clId="Web-{E4349743-C2E8-4DC7-8283-EC9FC3C76A4B}" dt="2023-03-16T14:20:33.118" v="218"/>
          <ac:spMkLst>
            <pc:docMk/>
            <pc:sldMk cId="2976642882" sldId="270"/>
            <ac:spMk id="23" creationId="{FA23A907-97FB-4A8F-880A-DD77401C4296}"/>
          </ac:spMkLst>
        </pc:spChg>
        <pc:spChg chg="add del">
          <ac:chgData name="Hache, Janie (VitaliteNB)" userId="S::janie.hache@vitalitenb.ca::85ce19f8-8e50-474d-881d-f612f5f92330" providerId="AD" clId="Web-{E4349743-C2E8-4DC7-8283-EC9FC3C76A4B}" dt="2023-03-16T14:26:29.089" v="248"/>
          <ac:spMkLst>
            <pc:docMk/>
            <pc:sldMk cId="2976642882" sldId="270"/>
            <ac:spMk id="28" creationId="{C2554CA6-288E-4202-BC52-2E5A8F0C0AED}"/>
          </ac:spMkLst>
        </pc:spChg>
        <pc:spChg chg="add del">
          <ac:chgData name="Hache, Janie (VitaliteNB)" userId="S::janie.hache@vitalitenb.ca::85ce19f8-8e50-474d-881d-f612f5f92330" providerId="AD" clId="Web-{E4349743-C2E8-4DC7-8283-EC9FC3C76A4B}" dt="2023-03-16T14:20:33.103" v="217"/>
          <ac:spMkLst>
            <pc:docMk/>
            <pc:sldMk cId="2976642882" sldId="270"/>
            <ac:spMk id="30" creationId="{4F7EBAE4-9945-4473-9E34-B2C66EA0F03D}"/>
          </ac:spMkLst>
        </pc:spChg>
        <pc:spChg chg="add del">
          <ac:chgData name="Hache, Janie (VitaliteNB)" userId="S::janie.hache@vitalitenb.ca::85ce19f8-8e50-474d-881d-f612f5f92330" providerId="AD" clId="Web-{E4349743-C2E8-4DC7-8283-EC9FC3C76A4B}" dt="2023-03-16T14:20:33.103" v="217"/>
          <ac:spMkLst>
            <pc:docMk/>
            <pc:sldMk cId="2976642882" sldId="270"/>
            <ac:spMk id="32" creationId="{70BEB1E7-2F88-40BC-B73D-42E5B6F80BFC}"/>
          </ac:spMkLst>
        </pc:spChg>
        <pc:spChg chg="add del">
          <ac:chgData name="Hache, Janie (VitaliteNB)" userId="S::janie.hache@vitalitenb.ca::85ce19f8-8e50-474d-881d-f612f5f92330" providerId="AD" clId="Web-{E4349743-C2E8-4DC7-8283-EC9FC3C76A4B}" dt="2023-03-16T14:20:33.103" v="217"/>
          <ac:spMkLst>
            <pc:docMk/>
            <pc:sldMk cId="2976642882" sldId="270"/>
            <ac:spMk id="34" creationId="{A7B99495-F43F-4D80-A44F-2CB4764EB90B}"/>
          </ac:spMkLst>
        </pc:spChg>
        <pc:spChg chg="add del">
          <ac:chgData name="Hache, Janie (VitaliteNB)" userId="S::janie.hache@vitalitenb.ca::85ce19f8-8e50-474d-881d-f612f5f92330" providerId="AD" clId="Web-{E4349743-C2E8-4DC7-8283-EC9FC3C76A4B}" dt="2023-03-16T14:26:29.089" v="248"/>
          <ac:spMkLst>
            <pc:docMk/>
            <pc:sldMk cId="2976642882" sldId="270"/>
            <ac:spMk id="36" creationId="{B10BB131-AC8E-4A8E-A5D1-36260F720C3B}"/>
          </ac:spMkLst>
        </pc:spChg>
        <pc:spChg chg="add del">
          <ac:chgData name="Hache, Janie (VitaliteNB)" userId="S::janie.hache@vitalitenb.ca::85ce19f8-8e50-474d-881d-f612f5f92330" providerId="AD" clId="Web-{E4349743-C2E8-4DC7-8283-EC9FC3C76A4B}" dt="2023-03-16T14:26:29.089" v="248"/>
          <ac:spMkLst>
            <pc:docMk/>
            <pc:sldMk cId="2976642882" sldId="270"/>
            <ac:spMk id="37" creationId="{5B7778FC-632E-4DCA-A7CB-0D7731CCF970}"/>
          </ac:spMkLst>
        </pc:spChg>
        <pc:spChg chg="add del">
          <ac:chgData name="Hache, Janie (VitaliteNB)" userId="S::janie.hache@vitalitenb.ca::85ce19f8-8e50-474d-881d-f612f5f92330" providerId="AD" clId="Web-{E4349743-C2E8-4DC7-8283-EC9FC3C76A4B}" dt="2023-03-16T14:26:29.089" v="248"/>
          <ac:spMkLst>
            <pc:docMk/>
            <pc:sldMk cId="2976642882" sldId="270"/>
            <ac:spMk id="38" creationId="{FA23A907-97FB-4A8F-880A-DD77401C4296}"/>
          </ac:spMkLst>
        </pc:spChg>
        <pc:spChg chg="add del">
          <ac:chgData name="Hache, Janie (VitaliteNB)" userId="S::janie.hache@vitalitenb.ca::85ce19f8-8e50-474d-881d-f612f5f92330" providerId="AD" clId="Web-{E4349743-C2E8-4DC7-8283-EC9FC3C76A4B}" dt="2023-03-16T14:26:29.089" v="248"/>
          <ac:spMkLst>
            <pc:docMk/>
            <pc:sldMk cId="2976642882" sldId="270"/>
            <ac:spMk id="39" creationId="{751E25E4-52C8-BDE5-6ED1-00AE12E0CB06}"/>
          </ac:spMkLst>
        </pc:spChg>
        <pc:spChg chg="add del">
          <ac:chgData name="Hache, Janie (VitaliteNB)" userId="S::janie.hache@vitalitenb.ca::85ce19f8-8e50-474d-881d-f612f5f92330" providerId="AD" clId="Web-{E4349743-C2E8-4DC7-8283-EC9FC3C76A4B}" dt="2023-03-16T14:26:29.073" v="247"/>
          <ac:spMkLst>
            <pc:docMk/>
            <pc:sldMk cId="2976642882" sldId="270"/>
            <ac:spMk id="44" creationId="{1709F1D5-B0F1-4714-A239-E5B61C161915}"/>
          </ac:spMkLst>
        </pc:spChg>
        <pc:spChg chg="add del">
          <ac:chgData name="Hache, Janie (VitaliteNB)" userId="S::janie.hache@vitalitenb.ca::85ce19f8-8e50-474d-881d-f612f5f92330" providerId="AD" clId="Web-{E4349743-C2E8-4DC7-8283-EC9FC3C76A4B}" dt="2023-03-16T14:26:26.745" v="245"/>
          <ac:spMkLst>
            <pc:docMk/>
            <pc:sldMk cId="2976642882" sldId="270"/>
            <ac:spMk id="45" creationId="{BACC6370-2D7E-4714-9D71-7542949D7D5D}"/>
          </ac:spMkLst>
        </pc:spChg>
        <pc:spChg chg="add del">
          <ac:chgData name="Hache, Janie (VitaliteNB)" userId="S::janie.hache@vitalitenb.ca::85ce19f8-8e50-474d-881d-f612f5f92330" providerId="AD" clId="Web-{E4349743-C2E8-4DC7-8283-EC9FC3C76A4B}" dt="2023-03-16T14:26:29.073" v="247"/>
          <ac:spMkLst>
            <pc:docMk/>
            <pc:sldMk cId="2976642882" sldId="270"/>
            <ac:spMk id="46" creationId="{228FB460-D3FF-4440-A020-05982A09E517}"/>
          </ac:spMkLst>
        </pc:spChg>
        <pc:spChg chg="add del">
          <ac:chgData name="Hache, Janie (VitaliteNB)" userId="S::janie.hache@vitalitenb.ca::85ce19f8-8e50-474d-881d-f612f5f92330" providerId="AD" clId="Web-{E4349743-C2E8-4DC7-8283-EC9FC3C76A4B}" dt="2023-03-16T14:26:26.745" v="245"/>
          <ac:spMkLst>
            <pc:docMk/>
            <pc:sldMk cId="2976642882" sldId="270"/>
            <ac:spMk id="47" creationId="{F68B3F68-107C-434F-AA38-110D5EA91B85}"/>
          </ac:spMkLst>
        </pc:spChg>
        <pc:spChg chg="add del">
          <ac:chgData name="Hache, Janie (VitaliteNB)" userId="S::janie.hache@vitalitenb.ca::85ce19f8-8e50-474d-881d-f612f5f92330" providerId="AD" clId="Web-{E4349743-C2E8-4DC7-8283-EC9FC3C76A4B}" dt="2023-03-16T14:26:29.073" v="247"/>
          <ac:spMkLst>
            <pc:docMk/>
            <pc:sldMk cId="2976642882" sldId="270"/>
            <ac:spMk id="48" creationId="{14847E93-7DC1-4D4B-8829-B19AA7137C50}"/>
          </ac:spMkLst>
        </pc:spChg>
        <pc:spChg chg="add del">
          <ac:chgData name="Hache, Janie (VitaliteNB)" userId="S::janie.hache@vitalitenb.ca::85ce19f8-8e50-474d-881d-f612f5f92330" providerId="AD" clId="Web-{E4349743-C2E8-4DC7-8283-EC9FC3C76A4B}" dt="2023-03-16T14:26:26.745" v="245"/>
          <ac:spMkLst>
            <pc:docMk/>
            <pc:sldMk cId="2976642882" sldId="270"/>
            <ac:spMk id="49" creationId="{AAD0DBB9-1A4B-4391-81D4-CB19F9AB918A}"/>
          </ac:spMkLst>
        </pc:spChg>
        <pc:spChg chg="add del">
          <ac:chgData name="Hache, Janie (VitaliteNB)" userId="S::janie.hache@vitalitenb.ca::85ce19f8-8e50-474d-881d-f612f5f92330" providerId="AD" clId="Web-{E4349743-C2E8-4DC7-8283-EC9FC3C76A4B}" dt="2023-03-16T14:26:29.073" v="247"/>
          <ac:spMkLst>
            <pc:docMk/>
            <pc:sldMk cId="2976642882" sldId="270"/>
            <ac:spMk id="50" creationId="{5566D6E1-03A1-4D73-A4E0-35D74D568A04}"/>
          </ac:spMkLst>
        </pc:spChg>
        <pc:spChg chg="add del">
          <ac:chgData name="Hache, Janie (VitaliteNB)" userId="S::janie.hache@vitalitenb.ca::85ce19f8-8e50-474d-881d-f612f5f92330" providerId="AD" clId="Web-{E4349743-C2E8-4DC7-8283-EC9FC3C76A4B}" dt="2023-03-16T14:26:26.745" v="245"/>
          <ac:spMkLst>
            <pc:docMk/>
            <pc:sldMk cId="2976642882" sldId="270"/>
            <ac:spMk id="51" creationId="{063BBA22-50EA-4C4D-BE05-F1CE4E63AA56}"/>
          </ac:spMkLst>
        </pc:spChg>
        <pc:spChg chg="add del">
          <ac:chgData name="Hache, Janie (VitaliteNB)" userId="S::janie.hache@vitalitenb.ca::85ce19f8-8e50-474d-881d-f612f5f92330" providerId="AD" clId="Web-{E4349743-C2E8-4DC7-8283-EC9FC3C76A4B}" dt="2023-03-16T14:26:29.073" v="247"/>
          <ac:spMkLst>
            <pc:docMk/>
            <pc:sldMk cId="2976642882" sldId="270"/>
            <ac:spMk id="52" creationId="{9F835A99-04AC-494A-A572-AFE8413CC938}"/>
          </ac:spMkLst>
        </pc:spChg>
        <pc:spChg chg="add del">
          <ac:chgData name="Hache, Janie (VitaliteNB)" userId="S::janie.hache@vitalitenb.ca::85ce19f8-8e50-474d-881d-f612f5f92330" providerId="AD" clId="Web-{E4349743-C2E8-4DC7-8283-EC9FC3C76A4B}" dt="2023-03-16T14:26:29.073" v="247"/>
          <ac:spMkLst>
            <pc:docMk/>
            <pc:sldMk cId="2976642882" sldId="270"/>
            <ac:spMk id="53" creationId="{751E25E4-52C8-BDE5-6ED1-00AE12E0CB06}"/>
          </ac:spMkLst>
        </pc:spChg>
        <pc:spChg chg="add del">
          <ac:chgData name="Hache, Janie (VitaliteNB)" userId="S::janie.hache@vitalitenb.ca::85ce19f8-8e50-474d-881d-f612f5f92330" providerId="AD" clId="Web-{E4349743-C2E8-4DC7-8283-EC9FC3C76A4B}" dt="2023-03-16T14:26:29.073" v="247"/>
          <ac:spMkLst>
            <pc:docMk/>
            <pc:sldMk cId="2976642882" sldId="270"/>
            <ac:spMk id="54" creationId="{7B786209-1B0B-4CA9-9BDD-F7327066A84D}"/>
          </ac:spMkLst>
        </pc:spChg>
        <pc:spChg chg="add del">
          <ac:chgData name="Hache, Janie (VitaliteNB)" userId="S::janie.hache@vitalitenb.ca::85ce19f8-8e50-474d-881d-f612f5f92330" providerId="AD" clId="Web-{E4349743-C2E8-4DC7-8283-EC9FC3C76A4B}" dt="2023-03-16T14:26:29.073" v="247"/>
          <ac:spMkLst>
            <pc:docMk/>
            <pc:sldMk cId="2976642882" sldId="270"/>
            <ac:spMk id="56" creationId="{2D2964BB-484D-45AE-AD66-D407D0629652}"/>
          </ac:spMkLst>
        </pc:spChg>
        <pc:spChg chg="add del">
          <ac:chgData name="Hache, Janie (VitaliteNB)" userId="S::janie.hache@vitalitenb.ca::85ce19f8-8e50-474d-881d-f612f5f92330" providerId="AD" clId="Web-{E4349743-C2E8-4DC7-8283-EC9FC3C76A4B}" dt="2023-03-16T14:26:29.073" v="247"/>
          <ac:spMkLst>
            <pc:docMk/>
            <pc:sldMk cId="2976642882" sldId="270"/>
            <ac:spMk id="58" creationId="{6691AC69-A76E-4DAB-B565-468B6B87ACF3}"/>
          </ac:spMkLst>
        </pc:spChg>
        <pc:spChg chg="add">
          <ac:chgData name="Hache, Janie (VitaliteNB)" userId="S::janie.hache@vitalitenb.ca::85ce19f8-8e50-474d-881d-f612f5f92330" providerId="AD" clId="Web-{E4349743-C2E8-4DC7-8283-EC9FC3C76A4B}" dt="2023-03-16T14:26:29.089" v="248"/>
          <ac:spMkLst>
            <pc:docMk/>
            <pc:sldMk cId="2976642882" sldId="270"/>
            <ac:spMk id="60" creationId="{C2554CA6-288E-4202-BC52-2E5A8F0C0AED}"/>
          </ac:spMkLst>
        </pc:spChg>
        <pc:spChg chg="add">
          <ac:chgData name="Hache, Janie (VitaliteNB)" userId="S::janie.hache@vitalitenb.ca::85ce19f8-8e50-474d-881d-f612f5f92330" providerId="AD" clId="Web-{E4349743-C2E8-4DC7-8283-EC9FC3C76A4B}" dt="2023-03-16T14:26:29.089" v="248"/>
          <ac:spMkLst>
            <pc:docMk/>
            <pc:sldMk cId="2976642882" sldId="270"/>
            <ac:spMk id="61" creationId="{B10BB131-AC8E-4A8E-A5D1-36260F720C3B}"/>
          </ac:spMkLst>
        </pc:spChg>
        <pc:spChg chg="add">
          <ac:chgData name="Hache, Janie (VitaliteNB)" userId="S::janie.hache@vitalitenb.ca::85ce19f8-8e50-474d-881d-f612f5f92330" providerId="AD" clId="Web-{E4349743-C2E8-4DC7-8283-EC9FC3C76A4B}" dt="2023-03-16T14:26:29.089" v="248"/>
          <ac:spMkLst>
            <pc:docMk/>
            <pc:sldMk cId="2976642882" sldId="270"/>
            <ac:spMk id="62" creationId="{5B7778FC-632E-4DCA-A7CB-0D7731CCF970}"/>
          </ac:spMkLst>
        </pc:spChg>
        <pc:spChg chg="add">
          <ac:chgData name="Hache, Janie (VitaliteNB)" userId="S::janie.hache@vitalitenb.ca::85ce19f8-8e50-474d-881d-f612f5f92330" providerId="AD" clId="Web-{E4349743-C2E8-4DC7-8283-EC9FC3C76A4B}" dt="2023-03-16T14:26:29.089" v="248"/>
          <ac:spMkLst>
            <pc:docMk/>
            <pc:sldMk cId="2976642882" sldId="270"/>
            <ac:spMk id="63" creationId="{FA23A907-97FB-4A8F-880A-DD77401C4296}"/>
          </ac:spMkLst>
        </pc:spChg>
        <pc:spChg chg="add mod">
          <ac:chgData name="Hache, Janie (VitaliteNB)" userId="S::janie.hache@vitalitenb.ca::85ce19f8-8e50-474d-881d-f612f5f92330" providerId="AD" clId="Web-{E4349743-C2E8-4DC7-8283-EC9FC3C76A4B}" dt="2023-03-16T14:26:49.292" v="256" actId="20577"/>
          <ac:spMkLst>
            <pc:docMk/>
            <pc:sldMk cId="2976642882" sldId="270"/>
            <ac:spMk id="64" creationId="{751E25E4-52C8-BDE5-6ED1-00AE12E0CB06}"/>
          </ac:spMkLst>
        </pc:spChg>
        <pc:graphicFrameChg chg="add del">
          <ac:chgData name="Hache, Janie (VitaliteNB)" userId="S::janie.hache@vitalitenb.ca::85ce19f8-8e50-474d-881d-f612f5f92330" providerId="AD" clId="Web-{E4349743-C2E8-4DC7-8283-EC9FC3C76A4B}" dt="2023-03-16T14:20:33.103" v="217"/>
          <ac:graphicFrameMkLst>
            <pc:docMk/>
            <pc:sldMk cId="2976642882" sldId="270"/>
            <ac:graphicFrameMk id="25" creationId="{53A3AEE7-6247-53F9-0960-10C7AE6E7369}"/>
          </ac:graphicFrameMkLst>
        </pc:graphicFrameChg>
        <pc:graphicFrameChg chg="add del">
          <ac:chgData name="Hache, Janie (VitaliteNB)" userId="S::janie.hache@vitalitenb.ca::85ce19f8-8e50-474d-881d-f612f5f92330" providerId="AD" clId="Web-{E4349743-C2E8-4DC7-8283-EC9FC3C76A4B}" dt="2023-03-16T14:26:26.745" v="245"/>
          <ac:graphicFrameMkLst>
            <pc:docMk/>
            <pc:sldMk cId="2976642882" sldId="270"/>
            <ac:graphicFrameMk id="41" creationId="{0945760F-E7B0-C8FB-BA65-4CE932243533}"/>
          </ac:graphicFrameMkLst>
        </pc:graphicFrameChg>
        <pc:picChg chg="add del">
          <ac:chgData name="Hache, Janie (VitaliteNB)" userId="S::janie.hache@vitalitenb.ca::85ce19f8-8e50-474d-881d-f612f5f92330" providerId="AD" clId="Web-{E4349743-C2E8-4DC7-8283-EC9FC3C76A4B}" dt="2023-03-16T14:20:33.103" v="217"/>
          <ac:picMkLst>
            <pc:docMk/>
            <pc:sldMk cId="2976642882" sldId="270"/>
            <ac:picMk id="26" creationId="{97F7DACE-0FA3-C3F1-E712-5785FCE04AF2}"/>
          </ac:picMkLst>
        </pc:picChg>
        <pc:picChg chg="add mod">
          <ac:chgData name="Hache, Janie (VitaliteNB)" userId="S::janie.hache@vitalitenb.ca::85ce19f8-8e50-474d-881d-f612f5f92330" providerId="AD" clId="Web-{E4349743-C2E8-4DC7-8283-EC9FC3C76A4B}" dt="2023-03-16T14:29:42.090" v="267" actId="1076"/>
          <ac:picMkLst>
            <pc:docMk/>
            <pc:sldMk cId="2976642882" sldId="270"/>
            <ac:picMk id="55" creationId="{639BC2BA-1893-9043-6A7A-0EA7ADBDD0E6}"/>
          </ac:picMkLst>
        </pc:picChg>
      </pc:sldChg>
      <pc:sldChg chg="addSp delSp modSp new mod setBg">
        <pc:chgData name="Hache, Janie (VitaliteNB)" userId="S::janie.hache@vitalitenb.ca::85ce19f8-8e50-474d-881d-f612f5f92330" providerId="AD" clId="Web-{E4349743-C2E8-4DC7-8283-EC9FC3C76A4B}" dt="2023-03-16T14:30:21.012" v="276" actId="1076"/>
        <pc:sldMkLst>
          <pc:docMk/>
          <pc:sldMk cId="3844575739" sldId="271"/>
        </pc:sldMkLst>
        <pc:spChg chg="mod ord">
          <ac:chgData name="Hache, Janie (VitaliteNB)" userId="S::janie.hache@vitalitenb.ca::85ce19f8-8e50-474d-881d-f612f5f92330" providerId="AD" clId="Web-{E4349743-C2E8-4DC7-8283-EC9FC3C76A4B}" dt="2023-03-16T14:30:11.152" v="273"/>
          <ac:spMkLst>
            <pc:docMk/>
            <pc:sldMk cId="3844575739" sldId="271"/>
            <ac:spMk id="2" creationId="{FBF9E4F6-BCDB-B2AB-5F66-0568E91E71BC}"/>
          </ac:spMkLst>
        </pc:spChg>
        <pc:spChg chg="mod ord">
          <ac:chgData name="Hache, Janie (VitaliteNB)" userId="S::janie.hache@vitalitenb.ca::85ce19f8-8e50-474d-881d-f612f5f92330" providerId="AD" clId="Web-{E4349743-C2E8-4DC7-8283-EC9FC3C76A4B}" dt="2023-03-16T14:30:21.012" v="276" actId="1076"/>
          <ac:spMkLst>
            <pc:docMk/>
            <pc:sldMk cId="3844575739" sldId="271"/>
            <ac:spMk id="3" creationId="{BD85DF4C-A01E-9468-F7AD-0F6C9FA9FB5C}"/>
          </ac:spMkLst>
        </pc:spChg>
        <pc:spChg chg="add del">
          <ac:chgData name="Hache, Janie (VitaliteNB)" userId="S::janie.hache@vitalitenb.ca::85ce19f8-8e50-474d-881d-f612f5f92330" providerId="AD" clId="Web-{E4349743-C2E8-4DC7-8283-EC9FC3C76A4B}" dt="2023-03-16T14:20:17.634" v="215"/>
          <ac:spMkLst>
            <pc:docMk/>
            <pc:sldMk cId="3844575739" sldId="271"/>
            <ac:spMk id="8" creationId="{C2554CA6-288E-4202-BC52-2E5A8F0C0AED}"/>
          </ac:spMkLst>
        </pc:spChg>
        <pc:spChg chg="add del">
          <ac:chgData name="Hache, Janie (VitaliteNB)" userId="S::janie.hache@vitalitenb.ca::85ce19f8-8e50-474d-881d-f612f5f92330" providerId="AD" clId="Web-{E4349743-C2E8-4DC7-8283-EC9FC3C76A4B}" dt="2023-03-16T14:20:17.634" v="215"/>
          <ac:spMkLst>
            <pc:docMk/>
            <pc:sldMk cId="3844575739" sldId="271"/>
            <ac:spMk id="10" creationId="{B10BB131-AC8E-4A8E-A5D1-36260F720C3B}"/>
          </ac:spMkLst>
        </pc:spChg>
        <pc:spChg chg="add del">
          <ac:chgData name="Hache, Janie (VitaliteNB)" userId="S::janie.hache@vitalitenb.ca::85ce19f8-8e50-474d-881d-f612f5f92330" providerId="AD" clId="Web-{E4349743-C2E8-4DC7-8283-EC9FC3C76A4B}" dt="2023-03-16T14:20:17.634" v="215"/>
          <ac:spMkLst>
            <pc:docMk/>
            <pc:sldMk cId="3844575739" sldId="271"/>
            <ac:spMk id="12" creationId="{5B7778FC-632E-4DCA-A7CB-0D7731CCF970}"/>
          </ac:spMkLst>
        </pc:spChg>
        <pc:spChg chg="add del">
          <ac:chgData name="Hache, Janie (VitaliteNB)" userId="S::janie.hache@vitalitenb.ca::85ce19f8-8e50-474d-881d-f612f5f92330" providerId="AD" clId="Web-{E4349743-C2E8-4DC7-8283-EC9FC3C76A4B}" dt="2023-03-16T14:20:17.634" v="215"/>
          <ac:spMkLst>
            <pc:docMk/>
            <pc:sldMk cId="3844575739" sldId="271"/>
            <ac:spMk id="14" creationId="{FA23A907-97FB-4A8F-880A-DD77401C4296}"/>
          </ac:spMkLst>
        </pc:spChg>
        <pc:spChg chg="add del">
          <ac:chgData name="Hache, Janie (VitaliteNB)" userId="S::janie.hache@vitalitenb.ca::85ce19f8-8e50-474d-881d-f612f5f92330" providerId="AD" clId="Web-{E4349743-C2E8-4DC7-8283-EC9FC3C76A4B}" dt="2023-03-16T14:20:15.259" v="212"/>
          <ac:spMkLst>
            <pc:docMk/>
            <pc:sldMk cId="3844575739" sldId="271"/>
            <ac:spMk id="21" creationId="{CB6E2F43-29E9-49D9-91FC-E5FEFAAA70DE}"/>
          </ac:spMkLst>
        </pc:spChg>
        <pc:spChg chg="add del">
          <ac:chgData name="Hache, Janie (VitaliteNB)" userId="S::janie.hache@vitalitenb.ca::85ce19f8-8e50-474d-881d-f612f5f92330" providerId="AD" clId="Web-{E4349743-C2E8-4DC7-8283-EC9FC3C76A4B}" dt="2023-03-16T14:20:15.259" v="212"/>
          <ac:spMkLst>
            <pc:docMk/>
            <pc:sldMk cId="3844575739" sldId="271"/>
            <ac:spMk id="23" creationId="{3BA62E19-CD42-4C09-B825-844B4943D49D}"/>
          </ac:spMkLst>
        </pc:spChg>
        <pc:spChg chg="add del">
          <ac:chgData name="Hache, Janie (VitaliteNB)" userId="S::janie.hache@vitalitenb.ca::85ce19f8-8e50-474d-881d-f612f5f92330" providerId="AD" clId="Web-{E4349743-C2E8-4DC7-8283-EC9FC3C76A4B}" dt="2023-03-16T14:20:15.259" v="212"/>
          <ac:spMkLst>
            <pc:docMk/>
            <pc:sldMk cId="3844575739" sldId="271"/>
            <ac:spMk id="25" creationId="{8E63CC27-1C86-4653-8866-79C24C5C51FB}"/>
          </ac:spMkLst>
        </pc:spChg>
        <pc:spChg chg="add del">
          <ac:chgData name="Hache, Janie (VitaliteNB)" userId="S::janie.hache@vitalitenb.ca::85ce19f8-8e50-474d-881d-f612f5f92330" providerId="AD" clId="Web-{E4349743-C2E8-4DC7-8283-EC9FC3C76A4B}" dt="2023-03-16T14:20:17.634" v="214"/>
          <ac:spMkLst>
            <pc:docMk/>
            <pc:sldMk cId="3844575739" sldId="271"/>
            <ac:spMk id="27" creationId="{DABE3E45-88CF-45D8-8D40-C773324D93F6}"/>
          </ac:spMkLst>
        </pc:spChg>
        <pc:spChg chg="add del">
          <ac:chgData name="Hache, Janie (VitaliteNB)" userId="S::janie.hache@vitalitenb.ca::85ce19f8-8e50-474d-881d-f612f5f92330" providerId="AD" clId="Web-{E4349743-C2E8-4DC7-8283-EC9FC3C76A4B}" dt="2023-03-16T14:20:17.634" v="214"/>
          <ac:spMkLst>
            <pc:docMk/>
            <pc:sldMk cId="3844575739" sldId="271"/>
            <ac:spMk id="28" creationId="{1CD81A2A-6ED4-4EF4-A14C-912D31E14800}"/>
          </ac:spMkLst>
        </pc:spChg>
        <pc:spChg chg="add del">
          <ac:chgData name="Hache, Janie (VitaliteNB)" userId="S::janie.hache@vitalitenb.ca::85ce19f8-8e50-474d-881d-f612f5f92330" providerId="AD" clId="Web-{E4349743-C2E8-4DC7-8283-EC9FC3C76A4B}" dt="2023-03-16T14:20:17.634" v="214"/>
          <ac:spMkLst>
            <pc:docMk/>
            <pc:sldMk cId="3844575739" sldId="271"/>
            <ac:spMk id="30" creationId="{1661932C-CA15-4E17-B115-FAE7CBEE4789}"/>
          </ac:spMkLst>
        </pc:spChg>
        <pc:spChg chg="add del">
          <ac:chgData name="Hache, Janie (VitaliteNB)" userId="S::janie.hache@vitalitenb.ca::85ce19f8-8e50-474d-881d-f612f5f92330" providerId="AD" clId="Web-{E4349743-C2E8-4DC7-8283-EC9FC3C76A4B}" dt="2023-03-16T14:20:17.634" v="214"/>
          <ac:spMkLst>
            <pc:docMk/>
            <pc:sldMk cId="3844575739" sldId="271"/>
            <ac:spMk id="31" creationId="{B91ECDA9-56DC-4270-8F33-01C5637B8CEB}"/>
          </ac:spMkLst>
        </pc:spChg>
        <pc:spChg chg="add del">
          <ac:chgData name="Hache, Janie (VitaliteNB)" userId="S::janie.hache@vitalitenb.ca::85ce19f8-8e50-474d-881d-f612f5f92330" providerId="AD" clId="Web-{E4349743-C2E8-4DC7-8283-EC9FC3C76A4B}" dt="2023-03-16T14:20:17.634" v="214"/>
          <ac:spMkLst>
            <pc:docMk/>
            <pc:sldMk cId="3844575739" sldId="271"/>
            <ac:spMk id="32" creationId="{8590ADD5-9383-4D3D-9047-3DA2593CCB5D}"/>
          </ac:spMkLst>
        </pc:spChg>
        <pc:spChg chg="add del">
          <ac:chgData name="Hache, Janie (VitaliteNB)" userId="S::janie.hache@vitalitenb.ca::85ce19f8-8e50-474d-881d-f612f5f92330" providerId="AD" clId="Web-{E4349743-C2E8-4DC7-8283-EC9FC3C76A4B}" dt="2023-03-16T14:20:17.634" v="214"/>
          <ac:spMkLst>
            <pc:docMk/>
            <pc:sldMk cId="3844575739" sldId="271"/>
            <ac:spMk id="33" creationId="{75F47824-961D-465D-84F9-EAE11BC6173B}"/>
          </ac:spMkLst>
        </pc:spChg>
        <pc:spChg chg="add del">
          <ac:chgData name="Hache, Janie (VitaliteNB)" userId="S::janie.hache@vitalitenb.ca::85ce19f8-8e50-474d-881d-f612f5f92330" providerId="AD" clId="Web-{E4349743-C2E8-4DC7-8283-EC9FC3C76A4B}" dt="2023-03-16T14:20:17.634" v="214"/>
          <ac:spMkLst>
            <pc:docMk/>
            <pc:sldMk cId="3844575739" sldId="271"/>
            <ac:spMk id="35" creationId="{FEC9DA3E-C1D7-472D-B7C0-F71AE41FBA23}"/>
          </ac:spMkLst>
        </pc:spChg>
        <pc:spChg chg="add del">
          <ac:chgData name="Hache, Janie (VitaliteNB)" userId="S::janie.hache@vitalitenb.ca::85ce19f8-8e50-474d-881d-f612f5f92330" providerId="AD" clId="Web-{E4349743-C2E8-4DC7-8283-EC9FC3C76A4B}" dt="2023-03-16T14:27:53.542" v="257"/>
          <ac:spMkLst>
            <pc:docMk/>
            <pc:sldMk cId="3844575739" sldId="271"/>
            <ac:spMk id="37" creationId="{CB6E2F43-29E9-49D9-91FC-E5FEFAAA70DE}"/>
          </ac:spMkLst>
        </pc:spChg>
        <pc:spChg chg="add del">
          <ac:chgData name="Hache, Janie (VitaliteNB)" userId="S::janie.hache@vitalitenb.ca::85ce19f8-8e50-474d-881d-f612f5f92330" providerId="AD" clId="Web-{E4349743-C2E8-4DC7-8283-EC9FC3C76A4B}" dt="2023-03-16T14:27:53.542" v="257"/>
          <ac:spMkLst>
            <pc:docMk/>
            <pc:sldMk cId="3844575739" sldId="271"/>
            <ac:spMk id="39" creationId="{3BA62E19-CD42-4C09-B825-844B4943D49D}"/>
          </ac:spMkLst>
        </pc:spChg>
        <pc:spChg chg="add del">
          <ac:chgData name="Hache, Janie (VitaliteNB)" userId="S::janie.hache@vitalitenb.ca::85ce19f8-8e50-474d-881d-f612f5f92330" providerId="AD" clId="Web-{E4349743-C2E8-4DC7-8283-EC9FC3C76A4B}" dt="2023-03-16T14:27:53.542" v="257"/>
          <ac:spMkLst>
            <pc:docMk/>
            <pc:sldMk cId="3844575739" sldId="271"/>
            <ac:spMk id="40" creationId="{8E63CC27-1C86-4653-8866-79C24C5C51FB}"/>
          </ac:spMkLst>
        </pc:spChg>
        <pc:spChg chg="add del">
          <ac:chgData name="Hache, Janie (VitaliteNB)" userId="S::janie.hache@vitalitenb.ca::85ce19f8-8e50-474d-881d-f612f5f92330" providerId="AD" clId="Web-{E4349743-C2E8-4DC7-8283-EC9FC3C76A4B}" dt="2023-03-16T14:29:50.480" v="268"/>
          <ac:spMkLst>
            <pc:docMk/>
            <pc:sldMk cId="3844575739" sldId="271"/>
            <ac:spMk id="45" creationId="{77C59BEC-C4CC-4741-B975-08C543178D3D}"/>
          </ac:spMkLst>
        </pc:spChg>
        <pc:spChg chg="add del">
          <ac:chgData name="Hache, Janie (VitaliteNB)" userId="S::janie.hache@vitalitenb.ca::85ce19f8-8e50-474d-881d-f612f5f92330" providerId="AD" clId="Web-{E4349743-C2E8-4DC7-8283-EC9FC3C76A4B}" dt="2023-03-16T14:29:50.480" v="268"/>
          <ac:spMkLst>
            <pc:docMk/>
            <pc:sldMk cId="3844575739" sldId="271"/>
            <ac:spMk id="47" creationId="{72DEF309-605D-4117-9340-6D589B6C3A34}"/>
          </ac:spMkLst>
        </pc:spChg>
        <pc:spChg chg="add del">
          <ac:chgData name="Hache, Janie (VitaliteNB)" userId="S::janie.hache@vitalitenb.ca::85ce19f8-8e50-474d-881d-f612f5f92330" providerId="AD" clId="Web-{E4349743-C2E8-4DC7-8283-EC9FC3C76A4B}" dt="2023-03-16T14:29:50.480" v="268"/>
          <ac:spMkLst>
            <pc:docMk/>
            <pc:sldMk cId="3844575739" sldId="271"/>
            <ac:spMk id="49" creationId="{A7B99495-F43F-4D80-A44F-2CB4764EB90B}"/>
          </ac:spMkLst>
        </pc:spChg>
        <pc:spChg chg="add del">
          <ac:chgData name="Hache, Janie (VitaliteNB)" userId="S::janie.hache@vitalitenb.ca::85ce19f8-8e50-474d-881d-f612f5f92330" providerId="AD" clId="Web-{E4349743-C2E8-4DC7-8283-EC9FC3C76A4B}" dt="2023-03-16T14:30:11.152" v="273"/>
          <ac:spMkLst>
            <pc:docMk/>
            <pc:sldMk cId="3844575739" sldId="271"/>
            <ac:spMk id="54" creationId="{3346177D-ADC4-4968-B747-5CFCD390B5B9}"/>
          </ac:spMkLst>
        </pc:spChg>
        <pc:spChg chg="add del">
          <ac:chgData name="Hache, Janie (VitaliteNB)" userId="S::janie.hache@vitalitenb.ca::85ce19f8-8e50-474d-881d-f612f5f92330" providerId="AD" clId="Web-{E4349743-C2E8-4DC7-8283-EC9FC3C76A4B}" dt="2023-03-16T14:30:11.152" v="273"/>
          <ac:spMkLst>
            <pc:docMk/>
            <pc:sldMk cId="3844575739" sldId="271"/>
            <ac:spMk id="56" creationId="{0844A943-BF79-4FEA-ABB1-3BD54D236606}"/>
          </ac:spMkLst>
        </pc:spChg>
        <pc:spChg chg="add del">
          <ac:chgData name="Hache, Janie (VitaliteNB)" userId="S::janie.hache@vitalitenb.ca::85ce19f8-8e50-474d-881d-f612f5f92330" providerId="AD" clId="Web-{E4349743-C2E8-4DC7-8283-EC9FC3C76A4B}" dt="2023-03-16T14:30:11.152" v="273"/>
          <ac:spMkLst>
            <pc:docMk/>
            <pc:sldMk cId="3844575739" sldId="271"/>
            <ac:spMk id="58" creationId="{6437CC72-F4A8-4DC3-AFAB-D22C482C8100}"/>
          </ac:spMkLst>
        </pc:spChg>
        <pc:spChg chg="add del">
          <ac:chgData name="Hache, Janie (VitaliteNB)" userId="S::janie.hache@vitalitenb.ca::85ce19f8-8e50-474d-881d-f612f5f92330" providerId="AD" clId="Web-{E4349743-C2E8-4DC7-8283-EC9FC3C76A4B}" dt="2023-03-16T14:30:08.731" v="270"/>
          <ac:spMkLst>
            <pc:docMk/>
            <pc:sldMk cId="3844575739" sldId="271"/>
            <ac:spMk id="63" creationId="{327D73B4-9F5C-4A64-A179-51B9500CB8B5}"/>
          </ac:spMkLst>
        </pc:spChg>
        <pc:spChg chg="add del">
          <ac:chgData name="Hache, Janie (VitaliteNB)" userId="S::janie.hache@vitalitenb.ca::85ce19f8-8e50-474d-881d-f612f5f92330" providerId="AD" clId="Web-{E4349743-C2E8-4DC7-8283-EC9FC3C76A4B}" dt="2023-03-16T14:30:08.731" v="270"/>
          <ac:spMkLst>
            <pc:docMk/>
            <pc:sldMk cId="3844575739" sldId="271"/>
            <ac:spMk id="65" creationId="{C1F06963-6374-4B48-844F-071A9BAAAE02}"/>
          </ac:spMkLst>
        </pc:spChg>
        <pc:spChg chg="add del">
          <ac:chgData name="Hache, Janie (VitaliteNB)" userId="S::janie.hache@vitalitenb.ca::85ce19f8-8e50-474d-881d-f612f5f92330" providerId="AD" clId="Web-{E4349743-C2E8-4DC7-8283-EC9FC3C76A4B}" dt="2023-03-16T14:30:08.731" v="270"/>
          <ac:spMkLst>
            <pc:docMk/>
            <pc:sldMk cId="3844575739" sldId="271"/>
            <ac:spMk id="71" creationId="{E3020543-B24B-4EC4-8FFC-8DD88EEA91A8}"/>
          </ac:spMkLst>
        </pc:spChg>
        <pc:spChg chg="add del">
          <ac:chgData name="Hache, Janie (VitaliteNB)" userId="S::janie.hache@vitalitenb.ca::85ce19f8-8e50-474d-881d-f612f5f92330" providerId="AD" clId="Web-{E4349743-C2E8-4DC7-8283-EC9FC3C76A4B}" dt="2023-03-16T14:30:11.137" v="272"/>
          <ac:spMkLst>
            <pc:docMk/>
            <pc:sldMk cId="3844575739" sldId="271"/>
            <ac:spMk id="75" creationId="{77C59BEC-C4CC-4741-B975-08C543178D3D}"/>
          </ac:spMkLst>
        </pc:spChg>
        <pc:spChg chg="add del">
          <ac:chgData name="Hache, Janie (VitaliteNB)" userId="S::janie.hache@vitalitenb.ca::85ce19f8-8e50-474d-881d-f612f5f92330" providerId="AD" clId="Web-{E4349743-C2E8-4DC7-8283-EC9FC3C76A4B}" dt="2023-03-16T14:30:11.137" v="272"/>
          <ac:spMkLst>
            <pc:docMk/>
            <pc:sldMk cId="3844575739" sldId="271"/>
            <ac:spMk id="76" creationId="{72DEF309-605D-4117-9340-6D589B6C3A34}"/>
          </ac:spMkLst>
        </pc:spChg>
        <pc:spChg chg="add del">
          <ac:chgData name="Hache, Janie (VitaliteNB)" userId="S::janie.hache@vitalitenb.ca::85ce19f8-8e50-474d-881d-f612f5f92330" providerId="AD" clId="Web-{E4349743-C2E8-4DC7-8283-EC9FC3C76A4B}" dt="2023-03-16T14:30:11.137" v="272"/>
          <ac:spMkLst>
            <pc:docMk/>
            <pc:sldMk cId="3844575739" sldId="271"/>
            <ac:spMk id="77" creationId="{A7B99495-F43F-4D80-A44F-2CB4764EB90B}"/>
          </ac:spMkLst>
        </pc:spChg>
        <pc:spChg chg="add">
          <ac:chgData name="Hache, Janie (VitaliteNB)" userId="S::janie.hache@vitalitenb.ca::85ce19f8-8e50-474d-881d-f612f5f92330" providerId="AD" clId="Web-{E4349743-C2E8-4DC7-8283-EC9FC3C76A4B}" dt="2023-03-16T14:30:11.152" v="273"/>
          <ac:spMkLst>
            <pc:docMk/>
            <pc:sldMk cId="3844575739" sldId="271"/>
            <ac:spMk id="79" creationId="{4AC6B390-BC59-4F1D-A0EE-D71A92F0A0B2}"/>
          </ac:spMkLst>
        </pc:spChg>
        <pc:spChg chg="add">
          <ac:chgData name="Hache, Janie (VitaliteNB)" userId="S::janie.hache@vitalitenb.ca::85ce19f8-8e50-474d-881d-f612f5f92330" providerId="AD" clId="Web-{E4349743-C2E8-4DC7-8283-EC9FC3C76A4B}" dt="2023-03-16T14:30:11.152" v="273"/>
          <ac:spMkLst>
            <pc:docMk/>
            <pc:sldMk cId="3844575739" sldId="271"/>
            <ac:spMk id="80" creationId="{B6C60D79-16F1-4C4B-B7E3-7634E7069CDE}"/>
          </ac:spMkLst>
        </pc:spChg>
        <pc:spChg chg="add">
          <ac:chgData name="Hache, Janie (VitaliteNB)" userId="S::janie.hache@vitalitenb.ca::85ce19f8-8e50-474d-881d-f612f5f92330" providerId="AD" clId="Web-{E4349743-C2E8-4DC7-8283-EC9FC3C76A4B}" dt="2023-03-16T14:30:11.152" v="273"/>
          <ac:spMkLst>
            <pc:docMk/>
            <pc:sldMk cId="3844575739" sldId="271"/>
            <ac:spMk id="81" creationId="{426B127E-6498-4C77-9C9D-4553A5113B80}"/>
          </ac:spMkLst>
        </pc:spChg>
        <pc:grpChg chg="add del">
          <ac:chgData name="Hache, Janie (VitaliteNB)" userId="S::janie.hache@vitalitenb.ca::85ce19f8-8e50-474d-881d-f612f5f92330" providerId="AD" clId="Web-{E4349743-C2E8-4DC7-8283-EC9FC3C76A4B}" dt="2023-03-16T14:30:08.731" v="270"/>
          <ac:grpSpMkLst>
            <pc:docMk/>
            <pc:sldMk cId="3844575739" sldId="271"/>
            <ac:grpSpMk id="67" creationId="{5614C7C0-FA1D-4105-8345-1DF76F9870A8}"/>
          </ac:grpSpMkLst>
        </pc:grpChg>
        <pc:picChg chg="add del">
          <ac:chgData name="Hache, Janie (VitaliteNB)" userId="S::janie.hache@vitalitenb.ca::85ce19f8-8e50-474d-881d-f612f5f92330" providerId="AD" clId="Web-{E4349743-C2E8-4DC7-8283-EC9FC3C76A4B}" dt="2023-03-16T14:20:15.259" v="212"/>
          <ac:picMkLst>
            <pc:docMk/>
            <pc:sldMk cId="3844575739" sldId="271"/>
            <ac:picMk id="18" creationId="{188BCB74-564E-BD43-52C0-8052D223A736}"/>
          </ac:picMkLst>
        </pc:picChg>
        <pc:picChg chg="add del">
          <ac:chgData name="Hache, Janie (VitaliteNB)" userId="S::janie.hache@vitalitenb.ca::85ce19f8-8e50-474d-881d-f612f5f92330" providerId="AD" clId="Web-{E4349743-C2E8-4DC7-8283-EC9FC3C76A4B}" dt="2023-03-16T14:20:17.634" v="214"/>
          <ac:picMkLst>
            <pc:docMk/>
            <pc:sldMk cId="3844575739" sldId="271"/>
            <ac:picMk id="34" creationId="{00A0BC45-579D-91BF-5D0E-F6741913542E}"/>
          </ac:picMkLst>
        </pc:picChg>
        <pc:picChg chg="add mod ord">
          <ac:chgData name="Hache, Janie (VitaliteNB)" userId="S::janie.hache@vitalitenb.ca::85ce19f8-8e50-474d-881d-f612f5f92330" providerId="AD" clId="Web-{E4349743-C2E8-4DC7-8283-EC9FC3C76A4B}" dt="2023-03-16T14:30:11.152" v="273"/>
          <ac:picMkLst>
            <pc:docMk/>
            <pc:sldMk cId="3844575739" sldId="271"/>
            <ac:picMk id="38" creationId="{188BCB74-564E-BD43-52C0-8052D223A736}"/>
          </ac:picMkLst>
        </pc:picChg>
        <pc:cxnChg chg="add del">
          <ac:chgData name="Hache, Janie (VitaliteNB)" userId="S::janie.hache@vitalitenb.ca::85ce19f8-8e50-474d-881d-f612f5f92330" providerId="AD" clId="Web-{E4349743-C2E8-4DC7-8283-EC9FC3C76A4B}" dt="2023-03-16T14:20:17.634" v="214"/>
          <ac:cxnSpMkLst>
            <pc:docMk/>
            <pc:sldMk cId="3844575739" sldId="271"/>
            <ac:cxnSpMk id="29" creationId="{49CD1692-827B-4C8D-B4A1-134FD04CF45C}"/>
          </ac:cxnSpMkLst>
        </pc:cxnChg>
        <pc:cxnChg chg="add del">
          <ac:chgData name="Hache, Janie (VitaliteNB)" userId="S::janie.hache@vitalitenb.ca::85ce19f8-8e50-474d-881d-f612f5f92330" providerId="AD" clId="Web-{E4349743-C2E8-4DC7-8283-EC9FC3C76A4B}" dt="2023-03-16T14:30:08.731" v="270"/>
          <ac:cxnSpMkLst>
            <pc:docMk/>
            <pc:sldMk cId="3844575739" sldId="271"/>
            <ac:cxnSpMk id="73" creationId="{C49DA8F6-BCC1-4447-B54C-57856834B94B}"/>
          </ac:cxnSpMkLst>
        </pc:cxnChg>
      </pc:sldChg>
    </pc:docChg>
  </pc:docChgLst>
  <pc:docChgLst>
    <pc:chgData name="Kohler, Aimee (HorizonNB)" userId="S::aimee.kohler@horizonnb.ca::c29e404a-cb93-4f93-b0fe-713c478835e9" providerId="AD" clId="Web-{79641CA7-ADBD-49CB-BD16-90A0852C5A0C}"/>
    <pc:docChg chg="addSld modSld sldOrd">
      <pc:chgData name="Kohler, Aimee (HorizonNB)" userId="S::aimee.kohler@horizonnb.ca::c29e404a-cb93-4f93-b0fe-713c478835e9" providerId="AD" clId="Web-{79641CA7-ADBD-49CB-BD16-90A0852C5A0C}" dt="2023-03-17T16:02:13.709" v="494" actId="20577"/>
      <pc:docMkLst>
        <pc:docMk/>
      </pc:docMkLst>
      <pc:sldChg chg="addSp delSp modSp mod setBg delCm modCm">
        <pc:chgData name="Kohler, Aimee (HorizonNB)" userId="S::aimee.kohler@horizonnb.ca::c29e404a-cb93-4f93-b0fe-713c478835e9" providerId="AD" clId="Web-{79641CA7-ADBD-49CB-BD16-90A0852C5A0C}" dt="2023-03-17T15:51:41.733" v="377" actId="20577"/>
        <pc:sldMkLst>
          <pc:docMk/>
          <pc:sldMk cId="317737726" sldId="264"/>
        </pc:sldMkLst>
        <pc:spChg chg="mod">
          <ac:chgData name="Kohler, Aimee (HorizonNB)" userId="S::aimee.kohler@horizonnb.ca::c29e404a-cb93-4f93-b0fe-713c478835e9" providerId="AD" clId="Web-{79641CA7-ADBD-49CB-BD16-90A0852C5A0C}" dt="2023-03-17T15:51:41.733" v="377" actId="20577"/>
          <ac:spMkLst>
            <pc:docMk/>
            <pc:sldMk cId="317737726" sldId="264"/>
            <ac:spMk id="2" creationId="{30259B29-1E6C-8128-3159-30DCC55E4907}"/>
          </ac:spMkLst>
        </pc:spChg>
        <pc:spChg chg="add del mod">
          <ac:chgData name="Kohler, Aimee (HorizonNB)" userId="S::aimee.kohler@horizonnb.ca::c29e404a-cb93-4f93-b0fe-713c478835e9" providerId="AD" clId="Web-{79641CA7-ADBD-49CB-BD16-90A0852C5A0C}" dt="2023-03-17T15:50:16.589" v="365"/>
          <ac:spMkLst>
            <pc:docMk/>
            <pc:sldMk cId="317737726" sldId="264"/>
            <ac:spMk id="3" creationId="{C7A8649D-C38C-7586-61F7-9A30006C0C80}"/>
          </ac:spMkLst>
        </pc:spChg>
        <pc:spChg chg="add del">
          <ac:chgData name="Kohler, Aimee (HorizonNB)" userId="S::aimee.kohler@horizonnb.ca::c29e404a-cb93-4f93-b0fe-713c478835e9" providerId="AD" clId="Web-{79641CA7-ADBD-49CB-BD16-90A0852C5A0C}" dt="2023-03-17T15:50:16.589" v="365"/>
          <ac:spMkLst>
            <pc:docMk/>
            <pc:sldMk cId="317737726" sldId="264"/>
            <ac:spMk id="9" creationId="{CB49665F-0298-4449-8D2D-209989CB9EE3}"/>
          </ac:spMkLst>
        </pc:spChg>
        <pc:spChg chg="add del">
          <ac:chgData name="Kohler, Aimee (HorizonNB)" userId="S::aimee.kohler@horizonnb.ca::c29e404a-cb93-4f93-b0fe-713c478835e9" providerId="AD" clId="Web-{79641CA7-ADBD-49CB-BD16-90A0852C5A0C}" dt="2023-03-17T15:50:16.589" v="365"/>
          <ac:spMkLst>
            <pc:docMk/>
            <pc:sldMk cId="317737726" sldId="264"/>
            <ac:spMk id="11" creationId="{A71EEC14-174A-46FA-B046-474750457130}"/>
          </ac:spMkLst>
        </pc:spChg>
        <pc:grpChg chg="add del">
          <ac:chgData name="Kohler, Aimee (HorizonNB)" userId="S::aimee.kohler@horizonnb.ca::c29e404a-cb93-4f93-b0fe-713c478835e9" providerId="AD" clId="Web-{79641CA7-ADBD-49CB-BD16-90A0852C5A0C}" dt="2023-03-17T15:50:16.589" v="365"/>
          <ac:grpSpMkLst>
            <pc:docMk/>
            <pc:sldMk cId="317737726" sldId="264"/>
            <ac:grpSpMk id="13" creationId="{EEB6CB95-E653-4C6C-AE51-62FD848E8D5B}"/>
          </ac:grpSpMkLst>
        </pc:grpChg>
        <pc:grpChg chg="add del">
          <ac:chgData name="Kohler, Aimee (HorizonNB)" userId="S::aimee.kohler@horizonnb.ca::c29e404a-cb93-4f93-b0fe-713c478835e9" providerId="AD" clId="Web-{79641CA7-ADBD-49CB-BD16-90A0852C5A0C}" dt="2023-03-17T15:50:16.589" v="365"/>
          <ac:grpSpMkLst>
            <pc:docMk/>
            <pc:sldMk cId="317737726" sldId="264"/>
            <ac:grpSpMk id="17" creationId="{43F5E015-E085-4624-B431-B42414448684}"/>
          </ac:grpSpMkLst>
        </pc:grpChg>
        <pc:graphicFrameChg chg="add del">
          <ac:chgData name="Kohler, Aimee (HorizonNB)" userId="S::aimee.kohler@horizonnb.ca::c29e404a-cb93-4f93-b0fe-713c478835e9" providerId="AD" clId="Web-{79641CA7-ADBD-49CB-BD16-90A0852C5A0C}" dt="2023-03-17T15:50:16.589" v="365"/>
          <ac:graphicFrameMkLst>
            <pc:docMk/>
            <pc:sldMk cId="317737726" sldId="264"/>
            <ac:graphicFrameMk id="5" creationId="{24534E90-3329-3F0B-D651-0DAFAD30E3F0}"/>
          </ac:graphicFrameMkLst>
        </pc:graphicFrameChg>
      </pc:sldChg>
      <pc:sldChg chg="modSp">
        <pc:chgData name="Kohler, Aimee (HorizonNB)" userId="S::aimee.kohler@horizonnb.ca::c29e404a-cb93-4f93-b0fe-713c478835e9" providerId="AD" clId="Web-{79641CA7-ADBD-49CB-BD16-90A0852C5A0C}" dt="2023-03-17T16:02:13.709" v="494" actId="20577"/>
        <pc:sldMkLst>
          <pc:docMk/>
          <pc:sldMk cId="4226464834" sldId="266"/>
        </pc:sldMkLst>
        <pc:spChg chg="mod">
          <ac:chgData name="Kohler, Aimee (HorizonNB)" userId="S::aimee.kohler@horizonnb.ca::c29e404a-cb93-4f93-b0fe-713c478835e9" providerId="AD" clId="Web-{79641CA7-ADBD-49CB-BD16-90A0852C5A0C}" dt="2023-03-17T16:02:13.709" v="494" actId="20577"/>
          <ac:spMkLst>
            <pc:docMk/>
            <pc:sldMk cId="4226464834" sldId="266"/>
            <ac:spMk id="3" creationId="{C7EE1777-8352-087C-58AF-E920C6F3D783}"/>
          </ac:spMkLst>
        </pc:spChg>
      </pc:sldChg>
      <pc:sldChg chg="modSp new mod ord modClrScheme chgLayout">
        <pc:chgData name="Kohler, Aimee (HorizonNB)" userId="S::aimee.kohler@horizonnb.ca::c29e404a-cb93-4f93-b0fe-713c478835e9" providerId="AD" clId="Web-{79641CA7-ADBD-49CB-BD16-90A0852C5A0C}" dt="2023-03-17T15:59:16.703" v="456" actId="20577"/>
        <pc:sldMkLst>
          <pc:docMk/>
          <pc:sldMk cId="2072796036" sldId="272"/>
        </pc:sldMkLst>
        <pc:spChg chg="mod ord">
          <ac:chgData name="Kohler, Aimee (HorizonNB)" userId="S::aimee.kohler@horizonnb.ca::c29e404a-cb93-4f93-b0fe-713c478835e9" providerId="AD" clId="Web-{79641CA7-ADBD-49CB-BD16-90A0852C5A0C}" dt="2023-03-17T15:58:03.841" v="414" actId="20577"/>
          <ac:spMkLst>
            <pc:docMk/>
            <pc:sldMk cId="2072796036" sldId="272"/>
            <ac:spMk id="2" creationId="{E6D07113-2C0F-0A5A-1B93-BEB40CFF3EA1}"/>
          </ac:spMkLst>
        </pc:spChg>
        <pc:spChg chg="mod ord">
          <ac:chgData name="Kohler, Aimee (HorizonNB)" userId="S::aimee.kohler@horizonnb.ca::c29e404a-cb93-4f93-b0fe-713c478835e9" providerId="AD" clId="Web-{79641CA7-ADBD-49CB-BD16-90A0852C5A0C}" dt="2023-03-17T15:59:16.703" v="456" actId="20577"/>
          <ac:spMkLst>
            <pc:docMk/>
            <pc:sldMk cId="2072796036" sldId="272"/>
            <ac:spMk id="3" creationId="{409C2AD0-A510-59E1-A51C-8B3FD864E58B}"/>
          </ac:spMkLst>
        </pc:spChg>
      </pc:sldChg>
      <pc:sldChg chg="addSp delSp modSp new">
        <pc:chgData name="Kohler, Aimee (HorizonNB)" userId="S::aimee.kohler@horizonnb.ca::c29e404a-cb93-4f93-b0fe-713c478835e9" providerId="AD" clId="Web-{79641CA7-ADBD-49CB-BD16-90A0852C5A0C}" dt="2023-03-17T15:56:21.009" v="407" actId="1076"/>
        <pc:sldMkLst>
          <pc:docMk/>
          <pc:sldMk cId="1308431267" sldId="273"/>
        </pc:sldMkLst>
        <pc:spChg chg="add del mod">
          <ac:chgData name="Kohler, Aimee (HorizonNB)" userId="S::aimee.kohler@horizonnb.ca::c29e404a-cb93-4f93-b0fe-713c478835e9" providerId="AD" clId="Web-{79641CA7-ADBD-49CB-BD16-90A0852C5A0C}" dt="2023-03-17T15:53:23.831" v="387"/>
          <ac:spMkLst>
            <pc:docMk/>
            <pc:sldMk cId="1308431267" sldId="273"/>
            <ac:spMk id="3" creationId="{DF46953D-07F5-B4B9-B24D-6B1D0CC85BF2}"/>
          </ac:spMkLst>
        </pc:spChg>
        <pc:spChg chg="add mod">
          <ac:chgData name="Kohler, Aimee (HorizonNB)" userId="S::aimee.kohler@horizonnb.ca::c29e404a-cb93-4f93-b0fe-713c478835e9" providerId="AD" clId="Web-{79641CA7-ADBD-49CB-BD16-90A0852C5A0C}" dt="2023-03-17T15:55:45.586" v="404" actId="1076"/>
          <ac:spMkLst>
            <pc:docMk/>
            <pc:sldMk cId="1308431267" sldId="273"/>
            <ac:spMk id="6" creationId="{3F39DC07-DBEF-D753-EE5D-4D82397A3584}"/>
          </ac:spMkLst>
        </pc:spChg>
        <pc:spChg chg="add mod">
          <ac:chgData name="Kohler, Aimee (HorizonNB)" userId="S::aimee.kohler@horizonnb.ca::c29e404a-cb93-4f93-b0fe-713c478835e9" providerId="AD" clId="Web-{79641CA7-ADBD-49CB-BD16-90A0852C5A0C}" dt="2023-03-17T15:55:23.179" v="398" actId="1076"/>
          <ac:spMkLst>
            <pc:docMk/>
            <pc:sldMk cId="1308431267" sldId="273"/>
            <ac:spMk id="7" creationId="{7FCF0B97-EDF0-4167-FB80-48EA97AB1C2B}"/>
          </ac:spMkLst>
        </pc:spChg>
        <pc:spChg chg="add mod">
          <ac:chgData name="Kohler, Aimee (HorizonNB)" userId="S::aimee.kohler@horizonnb.ca::c29e404a-cb93-4f93-b0fe-713c478835e9" providerId="AD" clId="Web-{79641CA7-ADBD-49CB-BD16-90A0852C5A0C}" dt="2023-03-17T15:56:21.009" v="407" actId="1076"/>
          <ac:spMkLst>
            <pc:docMk/>
            <pc:sldMk cId="1308431267" sldId="273"/>
            <ac:spMk id="9" creationId="{4784BB39-85CE-5B13-73AA-AD8C7C531E18}"/>
          </ac:spMkLst>
        </pc:spChg>
        <pc:picChg chg="add del mod">
          <ac:chgData name="Kohler, Aimee (HorizonNB)" userId="S::aimee.kohler@horizonnb.ca::c29e404a-cb93-4f93-b0fe-713c478835e9" providerId="AD" clId="Web-{79641CA7-ADBD-49CB-BD16-90A0852C5A0C}" dt="2023-03-17T15:53:23.831" v="388"/>
          <ac:picMkLst>
            <pc:docMk/>
            <pc:sldMk cId="1308431267" sldId="273"/>
            <ac:picMk id="2" creationId="{A9DA1874-9425-6C85-0389-BBB2DE5691DC}"/>
          </ac:picMkLst>
        </pc:picChg>
      </pc:sldChg>
      <pc:sldChg chg="modSp new ord">
        <pc:chgData name="Kohler, Aimee (HorizonNB)" userId="S::aimee.kohler@horizonnb.ca::c29e404a-cb93-4f93-b0fe-713c478835e9" providerId="AD" clId="Web-{79641CA7-ADBD-49CB-BD16-90A0852C5A0C}" dt="2023-03-17T15:59:57.532" v="465" actId="20577"/>
        <pc:sldMkLst>
          <pc:docMk/>
          <pc:sldMk cId="778174043" sldId="274"/>
        </pc:sldMkLst>
        <pc:spChg chg="mod">
          <ac:chgData name="Kohler, Aimee (HorizonNB)" userId="S::aimee.kohler@horizonnb.ca::c29e404a-cb93-4f93-b0fe-713c478835e9" providerId="AD" clId="Web-{79641CA7-ADBD-49CB-BD16-90A0852C5A0C}" dt="2023-03-17T15:59:57.532" v="465" actId="20577"/>
          <ac:spMkLst>
            <pc:docMk/>
            <pc:sldMk cId="778174043" sldId="274"/>
            <ac:spMk id="2" creationId="{9B9BBB61-48BB-2EDF-15EC-85FFFA5AD09B}"/>
          </ac:spMkLst>
        </pc:spChg>
      </pc:sldChg>
    </pc:docChg>
  </pc:docChgLst>
  <pc:docChgLst>
    <pc:chgData name="Hache, Janie (VitaliteNB)" userId="S::janie.hache@vitalitenb.ca::85ce19f8-8e50-474d-881d-f612f5f92330" providerId="AD" clId="Web-{35958954-D642-4CB2-8E3A-8E2EAE45AAFA}"/>
    <pc:docChg chg="addSld modSld sldOrd">
      <pc:chgData name="Hache, Janie (VitaliteNB)" userId="S::janie.hache@vitalitenb.ca::85ce19f8-8e50-474d-881d-f612f5f92330" providerId="AD" clId="Web-{35958954-D642-4CB2-8E3A-8E2EAE45AAFA}" dt="2023-03-15T16:07:40.211" v="386" actId="20577"/>
      <pc:docMkLst>
        <pc:docMk/>
      </pc:docMkLst>
      <pc:sldChg chg="modSp">
        <pc:chgData name="Hache, Janie (VitaliteNB)" userId="S::janie.hache@vitalitenb.ca::85ce19f8-8e50-474d-881d-f612f5f92330" providerId="AD" clId="Web-{35958954-D642-4CB2-8E3A-8E2EAE45AAFA}" dt="2023-03-15T16:07:40.211" v="386" actId="20577"/>
        <pc:sldMkLst>
          <pc:docMk/>
          <pc:sldMk cId="4152315646" sldId="257"/>
        </pc:sldMkLst>
        <pc:spChg chg="mod">
          <ac:chgData name="Hache, Janie (VitaliteNB)" userId="S::janie.hache@vitalitenb.ca::85ce19f8-8e50-474d-881d-f612f5f92330" providerId="AD" clId="Web-{35958954-D642-4CB2-8E3A-8E2EAE45AAFA}" dt="2023-03-15T16:07:40.211" v="386" actId="20577"/>
          <ac:spMkLst>
            <pc:docMk/>
            <pc:sldMk cId="4152315646" sldId="257"/>
            <ac:spMk id="3" creationId="{83A6004D-65D0-4363-A25A-96AD3517B480}"/>
          </ac:spMkLst>
        </pc:spChg>
      </pc:sldChg>
      <pc:sldChg chg="modSp new ord">
        <pc:chgData name="Hache, Janie (VitaliteNB)" userId="S::janie.hache@vitalitenb.ca::85ce19f8-8e50-474d-881d-f612f5f92330" providerId="AD" clId="Web-{35958954-D642-4CB2-8E3A-8E2EAE45AAFA}" dt="2023-03-15T16:04:19.025" v="382"/>
        <pc:sldMkLst>
          <pc:docMk/>
          <pc:sldMk cId="2858924683" sldId="269"/>
        </pc:sldMkLst>
        <pc:spChg chg="mod">
          <ac:chgData name="Hache, Janie (VitaliteNB)" userId="S::janie.hache@vitalitenb.ca::85ce19f8-8e50-474d-881d-f612f5f92330" providerId="AD" clId="Web-{35958954-D642-4CB2-8E3A-8E2EAE45AAFA}" dt="2023-03-15T15:56:46.202" v="22" actId="20577"/>
          <ac:spMkLst>
            <pc:docMk/>
            <pc:sldMk cId="2858924683" sldId="269"/>
            <ac:spMk id="2" creationId="{88CBB544-FD2A-7714-5D41-92F3999D23BE}"/>
          </ac:spMkLst>
        </pc:spChg>
        <pc:spChg chg="mod">
          <ac:chgData name="Hache, Janie (VitaliteNB)" userId="S::janie.hache@vitalitenb.ca::85ce19f8-8e50-474d-881d-f612f5f92330" providerId="AD" clId="Web-{35958954-D642-4CB2-8E3A-8E2EAE45AAFA}" dt="2023-03-15T16:03:55.369" v="381" actId="20577"/>
          <ac:spMkLst>
            <pc:docMk/>
            <pc:sldMk cId="2858924683" sldId="269"/>
            <ac:spMk id="3" creationId="{2026AB29-988B-5FD5-054D-E63C3724DFCD}"/>
          </ac:spMkLst>
        </pc:spChg>
      </pc:sldChg>
    </pc:docChg>
  </pc:docChgLst>
  <pc:docChgLst>
    <pc:chgData name="Hache, Janie (VitaliteNB)" userId="S::janie.hache@vitalitenb.ca::85ce19f8-8e50-474d-881d-f612f5f92330" providerId="AD" clId="Web-{D856D13A-9112-4795-A9FF-9CA1961F78C6}"/>
    <pc:docChg chg="modSld">
      <pc:chgData name="Hache, Janie (VitaliteNB)" userId="S::janie.hache@vitalitenb.ca::85ce19f8-8e50-474d-881d-f612f5f92330" providerId="AD" clId="Web-{D856D13A-9112-4795-A9FF-9CA1961F78C6}" dt="2023-06-21T18:33:59.513" v="65"/>
      <pc:docMkLst>
        <pc:docMk/>
      </pc:docMkLst>
      <pc:sldChg chg="modNotes">
        <pc:chgData name="Hache, Janie (VitaliteNB)" userId="S::janie.hache@vitalitenb.ca::85ce19f8-8e50-474d-881d-f612f5f92330" providerId="AD" clId="Web-{D856D13A-9112-4795-A9FF-9CA1961F78C6}" dt="2023-06-21T18:33:59.513" v="65"/>
        <pc:sldMkLst>
          <pc:docMk/>
          <pc:sldMk cId="3504098167" sldId="267"/>
        </pc:sldMkLst>
      </pc:sldChg>
    </pc:docChg>
  </pc:docChgLst>
  <pc:docChgLst>
    <pc:chgData name="Hache, Janie (VitaliteNB)" userId="S::janie.hache@vitalitenb.ca::85ce19f8-8e50-474d-881d-f612f5f92330" providerId="AD" clId="Web-{F170E0C4-BE27-4D54-834A-40327150A566}"/>
    <pc:docChg chg="modSld">
      <pc:chgData name="Hache, Janie (VitaliteNB)" userId="S::janie.hache@vitalitenb.ca::85ce19f8-8e50-474d-881d-f612f5f92330" providerId="AD" clId="Web-{F170E0C4-BE27-4D54-834A-40327150A566}" dt="2023-05-12T11:16:39.947" v="16"/>
      <pc:docMkLst>
        <pc:docMk/>
      </pc:docMkLst>
      <pc:sldChg chg="addSp delSp modSp">
        <pc:chgData name="Hache, Janie (VitaliteNB)" userId="S::janie.hache@vitalitenb.ca::85ce19f8-8e50-474d-881d-f612f5f92330" providerId="AD" clId="Web-{F170E0C4-BE27-4D54-834A-40327150A566}" dt="2023-05-12T11:15:22.524" v="15"/>
        <pc:sldMkLst>
          <pc:docMk/>
          <pc:sldMk cId="1731724119" sldId="261"/>
        </pc:sldMkLst>
        <pc:picChg chg="add del mod">
          <ac:chgData name="Hache, Janie (VitaliteNB)" userId="S::janie.hache@vitalitenb.ca::85ce19f8-8e50-474d-881d-f612f5f92330" providerId="AD" clId="Web-{F170E0C4-BE27-4D54-834A-40327150A566}" dt="2023-05-12T11:11:16.192" v="8"/>
          <ac:picMkLst>
            <pc:docMk/>
            <pc:sldMk cId="1731724119" sldId="261"/>
            <ac:picMk id="9" creationId="{AB089E99-949E-FF9C-417C-FB6FB5D276A0}"/>
          </ac:picMkLst>
        </pc:picChg>
        <pc:picChg chg="mod">
          <ac:chgData name="Hache, Janie (VitaliteNB)" userId="S::janie.hache@vitalitenb.ca::85ce19f8-8e50-474d-881d-f612f5f92330" providerId="AD" clId="Web-{F170E0C4-BE27-4D54-834A-40327150A566}" dt="2023-05-12T11:15:22.524" v="15"/>
          <ac:picMkLst>
            <pc:docMk/>
            <pc:sldMk cId="1731724119" sldId="261"/>
            <ac:picMk id="36" creationId="{7711700B-9CA5-0CFA-8930-B34690DBFCC5}"/>
          </ac:picMkLst>
        </pc:picChg>
      </pc:sldChg>
      <pc:sldChg chg="addSp delSp modSp">
        <pc:chgData name="Hache, Janie (VitaliteNB)" userId="S::janie.hache@vitalitenb.ca::85ce19f8-8e50-474d-881d-f612f5f92330" providerId="AD" clId="Web-{F170E0C4-BE27-4D54-834A-40327150A566}" dt="2023-05-12T11:16:39.947" v="16"/>
        <pc:sldMkLst>
          <pc:docMk/>
          <pc:sldMk cId="1004178693" sldId="262"/>
        </pc:sldMkLst>
        <pc:spChg chg="mod">
          <ac:chgData name="Hache, Janie (VitaliteNB)" userId="S::janie.hache@vitalitenb.ca::85ce19f8-8e50-474d-881d-f612f5f92330" providerId="AD" clId="Web-{F170E0C4-BE27-4D54-834A-40327150A566}" dt="2023-05-12T11:12:21.990" v="11" actId="20577"/>
          <ac:spMkLst>
            <pc:docMk/>
            <pc:sldMk cId="1004178693" sldId="262"/>
            <ac:spMk id="2" creationId="{C3803C19-9245-B1A6-27A6-79A25CDED164}"/>
          </ac:spMkLst>
        </pc:spChg>
        <pc:spChg chg="del">
          <ac:chgData name="Hache, Janie (VitaliteNB)" userId="S::janie.hache@vitalitenb.ca::85ce19f8-8e50-474d-881d-f612f5f92330" providerId="AD" clId="Web-{F170E0C4-BE27-4D54-834A-40327150A566}" dt="2023-05-12T11:08:59.174" v="5"/>
          <ac:spMkLst>
            <pc:docMk/>
            <pc:sldMk cId="1004178693" sldId="262"/>
            <ac:spMk id="781" creationId="{79BB35BC-D5C2-4C8B-A22A-A71E6191913B}"/>
          </ac:spMkLst>
        </pc:spChg>
        <pc:spChg chg="add">
          <ac:chgData name="Hache, Janie (VitaliteNB)" userId="S::janie.hache@vitalitenb.ca::85ce19f8-8e50-474d-881d-f612f5f92330" providerId="AD" clId="Web-{F170E0C4-BE27-4D54-834A-40327150A566}" dt="2023-05-12T11:08:59.174" v="5"/>
          <ac:spMkLst>
            <pc:docMk/>
            <pc:sldMk cId="1004178693" sldId="262"/>
            <ac:spMk id="786" creationId="{45D37F4E-DDB4-456B-97E0-9937730A039F}"/>
          </ac:spMkLst>
        </pc:spChg>
        <pc:spChg chg="add">
          <ac:chgData name="Hache, Janie (VitaliteNB)" userId="S::janie.hache@vitalitenb.ca::85ce19f8-8e50-474d-881d-f612f5f92330" providerId="AD" clId="Web-{F170E0C4-BE27-4D54-834A-40327150A566}" dt="2023-05-12T11:08:59.174" v="5"/>
          <ac:spMkLst>
            <pc:docMk/>
            <pc:sldMk cId="1004178693" sldId="262"/>
            <ac:spMk id="788" creationId="{B2DD41CD-8F47-4F56-AD12-4E2FF7696987}"/>
          </ac:spMkLst>
        </pc:spChg>
        <pc:graphicFrameChg chg="mod ord modGraphic">
          <ac:chgData name="Hache, Janie (VitaliteNB)" userId="S::janie.hache@vitalitenb.ca::85ce19f8-8e50-474d-881d-f612f5f92330" providerId="AD" clId="Web-{F170E0C4-BE27-4D54-834A-40327150A566}" dt="2023-05-12T11:12:30.599" v="13" actId="20577"/>
          <ac:graphicFrameMkLst>
            <pc:docMk/>
            <pc:sldMk cId="1004178693" sldId="262"/>
            <ac:graphicFrameMk id="5" creationId="{7AD416DE-26C4-95A8-2F4B-1DE691BA1853}"/>
          </ac:graphicFrameMkLst>
        </pc:graphicFrameChg>
        <pc:picChg chg="add mod">
          <ac:chgData name="Hache, Janie (VitaliteNB)" userId="S::janie.hache@vitalitenb.ca::85ce19f8-8e50-474d-881d-f612f5f92330" providerId="AD" clId="Web-{F170E0C4-BE27-4D54-834A-40327150A566}" dt="2023-05-12T11:16:39.947" v="16"/>
          <ac:picMkLst>
            <pc:docMk/>
            <pc:sldMk cId="1004178693" sldId="262"/>
            <ac:picMk id="9" creationId="{549EB557-AEBB-4ADD-A32F-E19211AE4A93}"/>
          </ac:picMkLst>
        </pc:picChg>
        <pc:picChg chg="del mod">
          <ac:chgData name="Hache, Janie (VitaliteNB)" userId="S::janie.hache@vitalitenb.ca::85ce19f8-8e50-474d-881d-f612f5f92330" providerId="AD" clId="Web-{F170E0C4-BE27-4D54-834A-40327150A566}" dt="2023-05-12T11:08:39.314" v="3"/>
          <ac:picMkLst>
            <pc:docMk/>
            <pc:sldMk cId="1004178693" sldId="262"/>
            <ac:picMk id="775" creationId="{8C75C531-047E-6C98-DB64-87E53084D6B2}"/>
          </ac:picMkLst>
        </pc:picChg>
      </pc:sldChg>
    </pc:docChg>
  </pc:docChgLst>
  <pc:docChgLst>
    <pc:chgData name="Hache, Janie (VitaliteNB)" userId="S::janie.hache@vitalitenb.ca::85ce19f8-8e50-474d-881d-f612f5f92330" providerId="AD" clId="Web-{EC74AF50-B5FC-4FE5-9F0D-F2F7C4EA3A59}"/>
    <pc:docChg chg="modSld">
      <pc:chgData name="Hache, Janie (VitaliteNB)" userId="S::janie.hache@vitalitenb.ca::85ce19f8-8e50-474d-881d-f612f5f92330" providerId="AD" clId="Web-{EC74AF50-B5FC-4FE5-9F0D-F2F7C4EA3A59}" dt="2023-05-23T15:34:30.732" v="528"/>
      <pc:docMkLst>
        <pc:docMk/>
      </pc:docMkLst>
      <pc:sldChg chg="modNotes">
        <pc:chgData name="Hache, Janie (VitaliteNB)" userId="S::janie.hache@vitalitenb.ca::85ce19f8-8e50-474d-881d-f612f5f92330" providerId="AD" clId="Web-{EC74AF50-B5FC-4FE5-9F0D-F2F7C4EA3A59}" dt="2023-05-23T15:34:30.732" v="528"/>
        <pc:sldMkLst>
          <pc:docMk/>
          <pc:sldMk cId="1777330298" sldId="284"/>
        </pc:sldMkLst>
      </pc:sldChg>
      <pc:sldChg chg="addSp modSp">
        <pc:chgData name="Hache, Janie (VitaliteNB)" userId="S::janie.hache@vitalitenb.ca::85ce19f8-8e50-474d-881d-f612f5f92330" providerId="AD" clId="Web-{EC74AF50-B5FC-4FE5-9F0D-F2F7C4EA3A59}" dt="2023-05-23T15:25:51.017" v="393" actId="1076"/>
        <pc:sldMkLst>
          <pc:docMk/>
          <pc:sldMk cId="732795790" sldId="286"/>
        </pc:sldMkLst>
        <pc:spChg chg="mod">
          <ac:chgData name="Hache, Janie (VitaliteNB)" userId="S::janie.hache@vitalitenb.ca::85ce19f8-8e50-474d-881d-f612f5f92330" providerId="AD" clId="Web-{EC74AF50-B5FC-4FE5-9F0D-F2F7C4EA3A59}" dt="2023-05-23T15:17:58.460" v="8" actId="1076"/>
          <ac:spMkLst>
            <pc:docMk/>
            <pc:sldMk cId="732795790" sldId="286"/>
            <ac:spMk id="10" creationId="{22197F4B-8DC5-0B6F-D5DA-50AA6184DE56}"/>
          </ac:spMkLst>
        </pc:spChg>
        <pc:spChg chg="mod">
          <ac:chgData name="Hache, Janie (VitaliteNB)" userId="S::janie.hache@vitalitenb.ca::85ce19f8-8e50-474d-881d-f612f5f92330" providerId="AD" clId="Web-{EC74AF50-B5FC-4FE5-9F0D-F2F7C4EA3A59}" dt="2023-05-23T15:18:10.757" v="12" actId="1076"/>
          <ac:spMkLst>
            <pc:docMk/>
            <pc:sldMk cId="732795790" sldId="286"/>
            <ac:spMk id="11" creationId="{FCFDA19C-5043-DE82-BBB6-E75CE00078C1}"/>
          </ac:spMkLst>
        </pc:spChg>
        <pc:spChg chg="add mod">
          <ac:chgData name="Hache, Janie (VitaliteNB)" userId="S::janie.hache@vitalitenb.ca::85ce19f8-8e50-474d-881d-f612f5f92330" providerId="AD" clId="Web-{EC74AF50-B5FC-4FE5-9F0D-F2F7C4EA3A59}" dt="2023-05-23T15:25:51.017" v="393" actId="1076"/>
          <ac:spMkLst>
            <pc:docMk/>
            <pc:sldMk cId="732795790" sldId="286"/>
            <ac:spMk id="12" creationId="{FD8A6303-365E-E3E7-5A9B-62698FC07158}"/>
          </ac:spMkLst>
        </pc:spChg>
        <pc:picChg chg="mod">
          <ac:chgData name="Hache, Janie (VitaliteNB)" userId="S::janie.hache@vitalitenb.ca::85ce19f8-8e50-474d-881d-f612f5f92330" providerId="AD" clId="Web-{EC74AF50-B5FC-4FE5-9F0D-F2F7C4EA3A59}" dt="2023-05-23T15:17:47.616" v="6" actId="1076"/>
          <ac:picMkLst>
            <pc:docMk/>
            <pc:sldMk cId="732795790" sldId="286"/>
            <ac:picMk id="2" creationId="{332292A6-6DB7-8C3A-29BB-FBB453F6AD0E}"/>
          </ac:picMkLst>
        </pc:picChg>
        <pc:picChg chg="mod">
          <ac:chgData name="Hache, Janie (VitaliteNB)" userId="S::janie.hache@vitalitenb.ca::85ce19f8-8e50-474d-881d-f612f5f92330" providerId="AD" clId="Web-{EC74AF50-B5FC-4FE5-9F0D-F2F7C4EA3A59}" dt="2023-05-23T15:17:50.647" v="7" actId="1076"/>
          <ac:picMkLst>
            <pc:docMk/>
            <pc:sldMk cId="732795790" sldId="286"/>
            <ac:picMk id="3" creationId="{C062DCF0-142B-2537-E857-0AAA01F74F47}"/>
          </ac:picMkLst>
        </pc:picChg>
        <pc:picChg chg="mod">
          <ac:chgData name="Hache, Janie (VitaliteNB)" userId="S::janie.hache@vitalitenb.ca::85ce19f8-8e50-474d-881d-f612f5f92330" providerId="AD" clId="Web-{EC74AF50-B5FC-4FE5-9F0D-F2F7C4EA3A59}" dt="2023-05-23T15:18:04.210" v="10" actId="1076"/>
          <ac:picMkLst>
            <pc:docMk/>
            <pc:sldMk cId="732795790" sldId="286"/>
            <ac:picMk id="4" creationId="{EE721B90-F915-29F4-B345-D75D50A03183}"/>
          </ac:picMkLst>
        </pc:picChg>
        <pc:picChg chg="add mod modCrop">
          <ac:chgData name="Hache, Janie (VitaliteNB)" userId="S::janie.hache@vitalitenb.ca::85ce19f8-8e50-474d-881d-f612f5f92330" providerId="AD" clId="Web-{EC74AF50-B5FC-4FE5-9F0D-F2F7C4EA3A59}" dt="2023-05-23T15:25:19.860" v="385" actId="1076"/>
          <ac:picMkLst>
            <pc:docMk/>
            <pc:sldMk cId="732795790" sldId="286"/>
            <ac:picMk id="5" creationId="{A9F073CF-E06B-AD32-253F-D455535DB25C}"/>
          </ac:picMkLst>
        </pc:picChg>
        <pc:picChg chg="mod">
          <ac:chgData name="Hache, Janie (VitaliteNB)" userId="S::janie.hache@vitalitenb.ca::85ce19f8-8e50-474d-881d-f612f5f92330" providerId="AD" clId="Web-{EC74AF50-B5FC-4FE5-9F0D-F2F7C4EA3A59}" dt="2023-05-23T15:18:00.897" v="9" actId="1076"/>
          <ac:picMkLst>
            <pc:docMk/>
            <pc:sldMk cId="732795790" sldId="286"/>
            <ac:picMk id="6" creationId="{9BCBD171-4C9B-A554-7E8A-465FC79C8961}"/>
          </ac:picMkLst>
        </pc:picChg>
        <pc:picChg chg="mod">
          <ac:chgData name="Hache, Janie (VitaliteNB)" userId="S::janie.hache@vitalitenb.ca::85ce19f8-8e50-474d-881d-f612f5f92330" providerId="AD" clId="Web-{EC74AF50-B5FC-4FE5-9F0D-F2F7C4EA3A59}" dt="2023-05-23T15:20:23.744" v="16" actId="1076"/>
          <ac:picMkLst>
            <pc:docMk/>
            <pc:sldMk cId="732795790" sldId="286"/>
            <ac:picMk id="8" creationId="{9584B073-D05F-2178-6253-851BD3B2A4D9}"/>
          </ac:picMkLst>
        </pc:picChg>
      </pc:sldChg>
    </pc:docChg>
  </pc:docChgLst>
  <pc:docChgLst>
    <pc:chgData name="Hache, Janie (VitaliteNB)" userId="S::janie.hache@vitalitenb.ca::85ce19f8-8e50-474d-881d-f612f5f92330" providerId="AD" clId="Web-{62437CD7-75B4-4E19-8587-F818A99470C7}"/>
    <pc:docChg chg="modSld">
      <pc:chgData name="Hache, Janie (VitaliteNB)" userId="S::janie.hache@vitalitenb.ca::85ce19f8-8e50-474d-881d-f612f5f92330" providerId="AD" clId="Web-{62437CD7-75B4-4E19-8587-F818A99470C7}" dt="2023-03-02T19:31:46.891" v="227" actId="20577"/>
      <pc:docMkLst>
        <pc:docMk/>
      </pc:docMkLst>
      <pc:sldChg chg="modSp">
        <pc:chgData name="Hache, Janie (VitaliteNB)" userId="S::janie.hache@vitalitenb.ca::85ce19f8-8e50-474d-881d-f612f5f92330" providerId="AD" clId="Web-{62437CD7-75B4-4E19-8587-F818A99470C7}" dt="2023-03-02T19:11:07.720" v="143" actId="20577"/>
        <pc:sldMkLst>
          <pc:docMk/>
          <pc:sldMk cId="1731724119" sldId="261"/>
        </pc:sldMkLst>
        <pc:spChg chg="mod">
          <ac:chgData name="Hache, Janie (VitaliteNB)" userId="S::janie.hache@vitalitenb.ca::85ce19f8-8e50-474d-881d-f612f5f92330" providerId="AD" clId="Web-{62437CD7-75B4-4E19-8587-F818A99470C7}" dt="2023-03-02T19:11:07.720" v="143" actId="20577"/>
          <ac:spMkLst>
            <pc:docMk/>
            <pc:sldMk cId="1731724119" sldId="261"/>
            <ac:spMk id="3" creationId="{7D03A31C-1ADE-43A8-AA31-FB8BBD3ED2F6}"/>
          </ac:spMkLst>
        </pc:spChg>
      </pc:sldChg>
      <pc:sldChg chg="modSp">
        <pc:chgData name="Hache, Janie (VitaliteNB)" userId="S::janie.hache@vitalitenb.ca::85ce19f8-8e50-474d-881d-f612f5f92330" providerId="AD" clId="Web-{62437CD7-75B4-4E19-8587-F818A99470C7}" dt="2023-03-02T19:31:46.891" v="227" actId="20577"/>
        <pc:sldMkLst>
          <pc:docMk/>
          <pc:sldMk cId="1004178693" sldId="262"/>
        </pc:sldMkLst>
        <pc:spChg chg="mod">
          <ac:chgData name="Hache, Janie (VitaliteNB)" userId="S::janie.hache@vitalitenb.ca::85ce19f8-8e50-474d-881d-f612f5f92330" providerId="AD" clId="Web-{62437CD7-75B4-4E19-8587-F818A99470C7}" dt="2023-03-02T19:31:46.891" v="227" actId="20577"/>
          <ac:spMkLst>
            <pc:docMk/>
            <pc:sldMk cId="1004178693" sldId="262"/>
            <ac:spMk id="3" creationId="{DEE4CE38-F203-3559-080D-0BEDAD83541F}"/>
          </ac:spMkLst>
        </pc:spChg>
      </pc:sldChg>
      <pc:sldChg chg="modSp">
        <pc:chgData name="Hache, Janie (VitaliteNB)" userId="S::janie.hache@vitalitenb.ca::85ce19f8-8e50-474d-881d-f612f5f92330" providerId="AD" clId="Web-{62437CD7-75B4-4E19-8587-F818A99470C7}" dt="2023-03-02T19:31:13.704" v="209" actId="20577"/>
        <pc:sldMkLst>
          <pc:docMk/>
          <pc:sldMk cId="1651313540" sldId="268"/>
        </pc:sldMkLst>
        <pc:spChg chg="mod">
          <ac:chgData name="Hache, Janie (VitaliteNB)" userId="S::janie.hache@vitalitenb.ca::85ce19f8-8e50-474d-881d-f612f5f92330" providerId="AD" clId="Web-{62437CD7-75B4-4E19-8587-F818A99470C7}" dt="2023-03-02T19:31:13.704" v="209" actId="20577"/>
          <ac:spMkLst>
            <pc:docMk/>
            <pc:sldMk cId="1651313540" sldId="268"/>
            <ac:spMk id="3" creationId="{E0B5790C-AB41-29C6-3687-3A20378149C7}"/>
          </ac:spMkLst>
        </pc:spChg>
      </pc:sldChg>
    </pc:docChg>
  </pc:docChgLst>
  <pc:docChgLst>
    <pc:chgData name="Hache, Janie (VitaliteNB)" userId="S::janie.hache@vitalitenb.ca::85ce19f8-8e50-474d-881d-f612f5f92330" providerId="AD" clId="Web-{F9FC6A8B-8D9A-4D85-9858-248C346D7686}"/>
    <pc:docChg chg="modSld">
      <pc:chgData name="Hache, Janie (VitaliteNB)" userId="S::janie.hache@vitalitenb.ca::85ce19f8-8e50-474d-881d-f612f5f92330" providerId="AD" clId="Web-{F9FC6A8B-8D9A-4D85-9858-248C346D7686}" dt="2023-02-24T17:03:40.600" v="13" actId="20577"/>
      <pc:docMkLst>
        <pc:docMk/>
      </pc:docMkLst>
      <pc:sldChg chg="addSp delSp modSp">
        <pc:chgData name="Hache, Janie (VitaliteNB)" userId="S::janie.hache@vitalitenb.ca::85ce19f8-8e50-474d-881d-f612f5f92330" providerId="AD" clId="Web-{F9FC6A8B-8D9A-4D85-9858-248C346D7686}" dt="2023-02-24T17:03:40.600" v="13" actId="20577"/>
        <pc:sldMkLst>
          <pc:docMk/>
          <pc:sldMk cId="396317959" sldId="265"/>
        </pc:sldMkLst>
        <pc:spChg chg="del">
          <ac:chgData name="Hache, Janie (VitaliteNB)" userId="S::janie.hache@vitalitenb.ca::85ce19f8-8e50-474d-881d-f612f5f92330" providerId="AD" clId="Web-{F9FC6A8B-8D9A-4D85-9858-248C346D7686}" dt="2023-02-24T17:02:50.600" v="0"/>
          <ac:spMkLst>
            <pc:docMk/>
            <pc:sldMk cId="396317959" sldId="265"/>
            <ac:spMk id="3" creationId="{4296BADA-7325-B5BC-C10A-A381CCEF37C2}"/>
          </ac:spMkLst>
        </pc:spChg>
        <pc:spChg chg="add del mod">
          <ac:chgData name="Hache, Janie (VitaliteNB)" userId="S::janie.hache@vitalitenb.ca::85ce19f8-8e50-474d-881d-f612f5f92330" providerId="AD" clId="Web-{F9FC6A8B-8D9A-4D85-9858-248C346D7686}" dt="2023-02-24T17:03:21.991" v="3"/>
          <ac:spMkLst>
            <pc:docMk/>
            <pc:sldMk cId="396317959" sldId="265"/>
            <ac:spMk id="27" creationId="{A9785020-91A1-B50C-F40F-D5BD83C6C3C2}"/>
          </ac:spMkLst>
        </pc:spChg>
        <pc:graphicFrameChg chg="add del mod ord modGraphic">
          <ac:chgData name="Hache, Janie (VitaliteNB)" userId="S::janie.hache@vitalitenb.ca::85ce19f8-8e50-474d-881d-f612f5f92330" providerId="AD" clId="Web-{F9FC6A8B-8D9A-4D85-9858-248C346D7686}" dt="2023-02-24T17:03:05.850" v="2"/>
          <ac:graphicFrameMkLst>
            <pc:docMk/>
            <pc:sldMk cId="396317959" sldId="265"/>
            <ac:graphicFrameMk id="4" creationId="{AC8F631A-74E8-5230-EA9A-A85F17B851FF}"/>
          </ac:graphicFrameMkLst>
        </pc:graphicFrameChg>
        <pc:graphicFrameChg chg="add mod modGraphic">
          <ac:chgData name="Hache, Janie (VitaliteNB)" userId="S::janie.hache@vitalitenb.ca::85ce19f8-8e50-474d-881d-f612f5f92330" providerId="AD" clId="Web-{F9FC6A8B-8D9A-4D85-9858-248C346D7686}" dt="2023-02-24T17:03:40.600" v="13" actId="20577"/>
          <ac:graphicFrameMkLst>
            <pc:docMk/>
            <pc:sldMk cId="396317959" sldId="265"/>
            <ac:graphicFrameMk id="11" creationId="{3C236F9D-ABA2-AE6B-9263-C8ED6CA47D1E}"/>
          </ac:graphicFrameMkLst>
        </pc:graphicFrameChg>
      </pc:sldChg>
    </pc:docChg>
  </pc:docChgLst>
  <pc:docChgLst>
    <pc:chgData name="Hache, Janie (VitaliteNB)" userId="85ce19f8-8e50-474d-881d-f612f5f92330" providerId="ADAL" clId="{CDDF4A80-9947-44EF-9BDB-812F4D13F2EE}"/>
    <pc:docChg chg="undo custSel addSld delSld modSld sldOrd modNotesMaster">
      <pc:chgData name="Hache, Janie (VitaliteNB)" userId="85ce19f8-8e50-474d-881d-f612f5f92330" providerId="ADAL" clId="{CDDF4A80-9947-44EF-9BDB-812F4D13F2EE}" dt="2023-06-22T13:26:11.324" v="15573"/>
      <pc:docMkLst>
        <pc:docMk/>
      </pc:docMkLst>
      <pc:sldChg chg="modSp mod modAnim">
        <pc:chgData name="Hache, Janie (VitaliteNB)" userId="85ce19f8-8e50-474d-881d-f612f5f92330" providerId="ADAL" clId="{CDDF4A80-9947-44EF-9BDB-812F4D13F2EE}" dt="2023-05-18T13:05:58.218" v="15536"/>
        <pc:sldMkLst>
          <pc:docMk/>
          <pc:sldMk cId="549895056" sldId="256"/>
        </pc:sldMkLst>
        <pc:spChg chg="mod">
          <ac:chgData name="Hache, Janie (VitaliteNB)" userId="85ce19f8-8e50-474d-881d-f612f5f92330" providerId="ADAL" clId="{CDDF4A80-9947-44EF-9BDB-812F4D13F2EE}" dt="2023-05-18T12:48:12.025" v="15524" actId="20577"/>
          <ac:spMkLst>
            <pc:docMk/>
            <pc:sldMk cId="549895056" sldId="256"/>
            <ac:spMk id="6" creationId="{CE9FB5EC-8D8A-55DC-0463-0A1369C9835C}"/>
          </ac:spMkLst>
        </pc:spChg>
      </pc:sldChg>
      <pc:sldChg chg="addSp delSp modSp mod setBg setClrOvrMap modNotesTx">
        <pc:chgData name="Hache, Janie (VitaliteNB)" userId="85ce19f8-8e50-474d-881d-f612f5f92330" providerId="ADAL" clId="{CDDF4A80-9947-44EF-9BDB-812F4D13F2EE}" dt="2023-05-18T12:49:25.676" v="15530" actId="26606"/>
        <pc:sldMkLst>
          <pc:docMk/>
          <pc:sldMk cId="4152315646" sldId="257"/>
        </pc:sldMkLst>
        <pc:spChg chg="mod">
          <ac:chgData name="Hache, Janie (VitaliteNB)" userId="85ce19f8-8e50-474d-881d-f612f5f92330" providerId="ADAL" clId="{CDDF4A80-9947-44EF-9BDB-812F4D13F2EE}" dt="2023-05-18T12:49:25.676" v="15530" actId="26606"/>
          <ac:spMkLst>
            <pc:docMk/>
            <pc:sldMk cId="4152315646" sldId="257"/>
            <ac:spMk id="2" creationId="{E378F307-8001-4389-B3EC-2DCE484BE49E}"/>
          </ac:spMkLst>
        </pc:spChg>
        <pc:spChg chg="mod">
          <ac:chgData name="Hache, Janie (VitaliteNB)" userId="85ce19f8-8e50-474d-881d-f612f5f92330" providerId="ADAL" clId="{CDDF4A80-9947-44EF-9BDB-812F4D13F2EE}" dt="2023-05-18T12:49:25.676" v="15530" actId="26606"/>
          <ac:spMkLst>
            <pc:docMk/>
            <pc:sldMk cId="4152315646" sldId="257"/>
            <ac:spMk id="3" creationId="{83A6004D-65D0-4363-A25A-96AD3517B480}"/>
          </ac:spMkLst>
        </pc:spChg>
        <pc:spChg chg="add del">
          <ac:chgData name="Hache, Janie (VitaliteNB)" userId="85ce19f8-8e50-474d-881d-f612f5f92330" providerId="ADAL" clId="{CDDF4A80-9947-44EF-9BDB-812F4D13F2EE}" dt="2023-05-18T12:49:25.676" v="15530" actId="26606"/>
          <ac:spMkLst>
            <pc:docMk/>
            <pc:sldMk cId="4152315646" sldId="257"/>
            <ac:spMk id="8" creationId="{AD21898E-86C0-4C8A-A76C-DF33E844C87A}"/>
          </ac:spMkLst>
        </pc:spChg>
        <pc:spChg chg="add del">
          <ac:chgData name="Hache, Janie (VitaliteNB)" userId="85ce19f8-8e50-474d-881d-f612f5f92330" providerId="ADAL" clId="{CDDF4A80-9947-44EF-9BDB-812F4D13F2EE}" dt="2023-05-18T12:49:25.676" v="15530" actId="26606"/>
          <ac:spMkLst>
            <pc:docMk/>
            <pc:sldMk cId="4152315646" sldId="257"/>
            <ac:spMk id="10" creationId="{5C8F04BD-D093-45D0-B54C-50FDB308B4EE}"/>
          </ac:spMkLst>
        </pc:spChg>
        <pc:spChg chg="add del">
          <ac:chgData name="Hache, Janie (VitaliteNB)" userId="85ce19f8-8e50-474d-881d-f612f5f92330" providerId="ADAL" clId="{CDDF4A80-9947-44EF-9BDB-812F4D13F2EE}" dt="2023-05-18T12:49:25.676" v="15530" actId="26606"/>
          <ac:spMkLst>
            <pc:docMk/>
            <pc:sldMk cId="4152315646" sldId="257"/>
            <ac:spMk id="17" creationId="{F541DB91-0B10-46D9-B34B-7BFF9602606D}"/>
          </ac:spMkLst>
        </pc:spChg>
        <pc:spChg chg="add del">
          <ac:chgData name="Hache, Janie (VitaliteNB)" userId="85ce19f8-8e50-474d-881d-f612f5f92330" providerId="ADAL" clId="{CDDF4A80-9947-44EF-9BDB-812F4D13F2EE}" dt="2023-05-18T12:49:25.676" v="15530" actId="26606"/>
          <ac:spMkLst>
            <pc:docMk/>
            <pc:sldMk cId="4152315646" sldId="257"/>
            <ac:spMk id="19" creationId="{9CF7FE1C-8BC5-4B0C-A2BC-93AB72C90FDD}"/>
          </ac:spMkLst>
        </pc:spChg>
        <pc:picChg chg="add del">
          <ac:chgData name="Hache, Janie (VitaliteNB)" userId="85ce19f8-8e50-474d-881d-f612f5f92330" providerId="ADAL" clId="{CDDF4A80-9947-44EF-9BDB-812F4D13F2EE}" dt="2023-05-18T12:49:25.676" v="15530" actId="26606"/>
          <ac:picMkLst>
            <pc:docMk/>
            <pc:sldMk cId="4152315646" sldId="257"/>
            <ac:picMk id="14" creationId="{8E6CF4E9-6EAF-B8C5-8B2F-3045D981E89D}"/>
          </ac:picMkLst>
        </pc:picChg>
      </pc:sldChg>
      <pc:sldChg chg="modSp mod">
        <pc:chgData name="Hache, Janie (VitaliteNB)" userId="85ce19f8-8e50-474d-881d-f612f5f92330" providerId="ADAL" clId="{CDDF4A80-9947-44EF-9BDB-812F4D13F2EE}" dt="2023-05-18T12:37:24.174" v="15250" actId="14100"/>
        <pc:sldMkLst>
          <pc:docMk/>
          <pc:sldMk cId="4189000240" sldId="258"/>
        </pc:sldMkLst>
        <pc:graphicFrameChg chg="mod">
          <ac:chgData name="Hache, Janie (VitaliteNB)" userId="85ce19f8-8e50-474d-881d-f612f5f92330" providerId="ADAL" clId="{CDDF4A80-9947-44EF-9BDB-812F4D13F2EE}" dt="2023-05-18T12:37:24.174" v="15250" actId="14100"/>
          <ac:graphicFrameMkLst>
            <pc:docMk/>
            <pc:sldMk cId="4189000240" sldId="258"/>
            <ac:graphicFrameMk id="397" creationId="{00E92550-A5E5-2651-96B4-6FB558C899EC}"/>
          </ac:graphicFrameMkLst>
        </pc:graphicFrameChg>
      </pc:sldChg>
      <pc:sldChg chg="addSp delSp modSp del mod modNotesTx">
        <pc:chgData name="Hache, Janie (VitaliteNB)" userId="85ce19f8-8e50-474d-881d-f612f5f92330" providerId="ADAL" clId="{CDDF4A80-9947-44EF-9BDB-812F4D13F2EE}" dt="2023-05-17T16:59:45.363" v="12489" actId="47"/>
        <pc:sldMkLst>
          <pc:docMk/>
          <pc:sldMk cId="1967096350" sldId="259"/>
        </pc:sldMkLst>
        <pc:graphicFrameChg chg="mod modGraphic">
          <ac:chgData name="Hache, Janie (VitaliteNB)" userId="85ce19f8-8e50-474d-881d-f612f5f92330" providerId="ADAL" clId="{CDDF4A80-9947-44EF-9BDB-812F4D13F2EE}" dt="2023-04-28T14:41:18.635" v="4830" actId="313"/>
          <ac:graphicFrameMkLst>
            <pc:docMk/>
            <pc:sldMk cId="1967096350" sldId="259"/>
            <ac:graphicFrameMk id="5" creationId="{F7F157D7-C839-155F-26DF-ECD481A1DBA9}"/>
          </ac:graphicFrameMkLst>
        </pc:graphicFrameChg>
        <pc:picChg chg="add del">
          <ac:chgData name="Hache, Janie (VitaliteNB)" userId="85ce19f8-8e50-474d-881d-f612f5f92330" providerId="ADAL" clId="{CDDF4A80-9947-44EF-9BDB-812F4D13F2EE}" dt="2023-04-20T16:08:58.727" v="2679" actId="478"/>
          <ac:picMkLst>
            <pc:docMk/>
            <pc:sldMk cId="1967096350" sldId="259"/>
            <ac:picMk id="3" creationId="{74B15CED-D6EB-F49F-D90E-8EBD5CE85540}"/>
          </ac:picMkLst>
        </pc:picChg>
        <pc:picChg chg="add del mod">
          <ac:chgData name="Hache, Janie (VitaliteNB)" userId="85ce19f8-8e50-474d-881d-f612f5f92330" providerId="ADAL" clId="{CDDF4A80-9947-44EF-9BDB-812F4D13F2EE}" dt="2023-04-20T16:20:02.355" v="2697" actId="478"/>
          <ac:picMkLst>
            <pc:docMk/>
            <pc:sldMk cId="1967096350" sldId="259"/>
            <ac:picMk id="6" creationId="{10664EA6-AE0A-29B3-DFBA-B4DFB035D1B5}"/>
          </ac:picMkLst>
        </pc:picChg>
        <pc:picChg chg="add del mod">
          <ac:chgData name="Hache, Janie (VitaliteNB)" userId="85ce19f8-8e50-474d-881d-f612f5f92330" providerId="ADAL" clId="{CDDF4A80-9947-44EF-9BDB-812F4D13F2EE}" dt="2023-04-20T16:20:03.903" v="2698" actId="478"/>
          <ac:picMkLst>
            <pc:docMk/>
            <pc:sldMk cId="1967096350" sldId="259"/>
            <ac:picMk id="8" creationId="{84E08E03-A721-3075-183A-762814264EC3}"/>
          </ac:picMkLst>
        </pc:picChg>
        <pc:picChg chg="add del mod">
          <ac:chgData name="Hache, Janie (VitaliteNB)" userId="85ce19f8-8e50-474d-881d-f612f5f92330" providerId="ADAL" clId="{CDDF4A80-9947-44EF-9BDB-812F4D13F2EE}" dt="2023-04-20T16:20:00.483" v="2696" actId="478"/>
          <ac:picMkLst>
            <pc:docMk/>
            <pc:sldMk cId="1967096350" sldId="259"/>
            <ac:picMk id="10" creationId="{2A885534-BA8C-FD3B-DC5C-40188BF0C063}"/>
          </ac:picMkLst>
        </pc:picChg>
      </pc:sldChg>
      <pc:sldChg chg="modSp mod modNotesTx">
        <pc:chgData name="Hache, Janie (VitaliteNB)" userId="85ce19f8-8e50-474d-881d-f612f5f92330" providerId="ADAL" clId="{CDDF4A80-9947-44EF-9BDB-812F4D13F2EE}" dt="2023-06-22T13:25:29.002" v="15565"/>
        <pc:sldMkLst>
          <pc:docMk/>
          <pc:sldMk cId="1731724119" sldId="261"/>
        </pc:sldMkLst>
        <pc:graphicFrameChg chg="mod">
          <ac:chgData name="Hache, Janie (VitaliteNB)" userId="85ce19f8-8e50-474d-881d-f612f5f92330" providerId="ADAL" clId="{CDDF4A80-9947-44EF-9BDB-812F4D13F2EE}" dt="2023-05-18T12:25:21.165" v="13970" actId="20577"/>
          <ac:graphicFrameMkLst>
            <pc:docMk/>
            <pc:sldMk cId="1731724119" sldId="261"/>
            <ac:graphicFrameMk id="5" creationId="{21F0ECA7-BEBA-A26D-BFBF-58F21A1B02EF}"/>
          </ac:graphicFrameMkLst>
        </pc:graphicFrameChg>
      </pc:sldChg>
      <pc:sldChg chg="addSp delSp modSp mod modNotesTx">
        <pc:chgData name="Hache, Janie (VitaliteNB)" userId="85ce19f8-8e50-474d-881d-f612f5f92330" providerId="ADAL" clId="{CDDF4A80-9947-44EF-9BDB-812F4D13F2EE}" dt="2023-06-22T13:25:52.412" v="15572" actId="20577"/>
        <pc:sldMkLst>
          <pc:docMk/>
          <pc:sldMk cId="1004178693" sldId="262"/>
        </pc:sldMkLst>
        <pc:spChg chg="mod">
          <ac:chgData name="Hache, Janie (VitaliteNB)" userId="85ce19f8-8e50-474d-881d-f612f5f92330" providerId="ADAL" clId="{CDDF4A80-9947-44EF-9BDB-812F4D13F2EE}" dt="2023-05-17T17:08:47.558" v="12534" actId="1076"/>
          <ac:spMkLst>
            <pc:docMk/>
            <pc:sldMk cId="1004178693" sldId="262"/>
            <ac:spMk id="2" creationId="{C3803C19-9245-B1A6-27A6-79A25CDED164}"/>
          </ac:spMkLst>
        </pc:spChg>
        <pc:graphicFrameChg chg="mod">
          <ac:chgData name="Hache, Janie (VitaliteNB)" userId="85ce19f8-8e50-474d-881d-f612f5f92330" providerId="ADAL" clId="{CDDF4A80-9947-44EF-9BDB-812F4D13F2EE}" dt="2023-05-17T17:08:42.428" v="12532" actId="1076"/>
          <ac:graphicFrameMkLst>
            <pc:docMk/>
            <pc:sldMk cId="1004178693" sldId="262"/>
            <ac:graphicFrameMk id="5" creationId="{7AD416DE-26C4-95A8-2F4B-1DE691BA1853}"/>
          </ac:graphicFrameMkLst>
        </pc:graphicFrameChg>
        <pc:picChg chg="add del mod">
          <ac:chgData name="Hache, Janie (VitaliteNB)" userId="85ce19f8-8e50-474d-881d-f612f5f92330" providerId="ADAL" clId="{CDDF4A80-9947-44EF-9BDB-812F4D13F2EE}" dt="2023-05-17T17:07:28.984" v="12522" actId="478"/>
          <ac:picMkLst>
            <pc:docMk/>
            <pc:sldMk cId="1004178693" sldId="262"/>
            <ac:picMk id="3" creationId="{3D2B1879-A8C9-5D21-FC0D-50A5E56B6F92}"/>
          </ac:picMkLst>
        </pc:picChg>
        <pc:picChg chg="add mod modCrop">
          <ac:chgData name="Hache, Janie (VitaliteNB)" userId="85ce19f8-8e50-474d-881d-f612f5f92330" providerId="ADAL" clId="{CDDF4A80-9947-44EF-9BDB-812F4D13F2EE}" dt="2023-05-17T17:08:34.668" v="12529" actId="14100"/>
          <ac:picMkLst>
            <pc:docMk/>
            <pc:sldMk cId="1004178693" sldId="262"/>
            <ac:picMk id="4" creationId="{1410B154-FD82-9813-20FE-D52459841DF3}"/>
          </ac:picMkLst>
        </pc:picChg>
        <pc:picChg chg="del">
          <ac:chgData name="Hache, Janie (VitaliteNB)" userId="85ce19f8-8e50-474d-881d-f612f5f92330" providerId="ADAL" clId="{CDDF4A80-9947-44EF-9BDB-812F4D13F2EE}" dt="2023-05-17T17:08:18.889" v="12527" actId="478"/>
          <ac:picMkLst>
            <pc:docMk/>
            <pc:sldMk cId="1004178693" sldId="262"/>
            <ac:picMk id="9" creationId="{549EB557-AEBB-4ADD-A32F-E19211AE4A93}"/>
          </ac:picMkLst>
        </pc:picChg>
      </pc:sldChg>
      <pc:sldChg chg="addSp delSp modSp mod setBg modNotesTx">
        <pc:chgData name="Hache, Janie (VitaliteNB)" userId="85ce19f8-8e50-474d-881d-f612f5f92330" providerId="ADAL" clId="{CDDF4A80-9947-44EF-9BDB-812F4D13F2EE}" dt="2023-05-12T15:39:56.494" v="10174" actId="20577"/>
        <pc:sldMkLst>
          <pc:docMk/>
          <pc:sldMk cId="317737726" sldId="264"/>
        </pc:sldMkLst>
        <pc:spChg chg="mod">
          <ac:chgData name="Hache, Janie (VitaliteNB)" userId="85ce19f8-8e50-474d-881d-f612f5f92330" providerId="ADAL" clId="{CDDF4A80-9947-44EF-9BDB-812F4D13F2EE}" dt="2023-04-21T15:57:27.907" v="4769" actId="20578"/>
          <ac:spMkLst>
            <pc:docMk/>
            <pc:sldMk cId="317737726" sldId="264"/>
            <ac:spMk id="2" creationId="{30259B29-1E6C-8128-3159-30DCC55E4907}"/>
          </ac:spMkLst>
        </pc:spChg>
        <pc:spChg chg="mod">
          <ac:chgData name="Hache, Janie (VitaliteNB)" userId="85ce19f8-8e50-474d-881d-f612f5f92330" providerId="ADAL" clId="{CDDF4A80-9947-44EF-9BDB-812F4D13F2EE}" dt="2023-04-21T15:09:29.381" v="4634" actId="1076"/>
          <ac:spMkLst>
            <pc:docMk/>
            <pc:sldMk cId="317737726" sldId="264"/>
            <ac:spMk id="3" creationId="{C7A8649D-C38C-7586-61F7-9A30006C0C80}"/>
          </ac:spMkLst>
        </pc:spChg>
        <pc:spChg chg="add del mod">
          <ac:chgData name="Hache, Janie (VitaliteNB)" userId="85ce19f8-8e50-474d-881d-f612f5f92330" providerId="ADAL" clId="{CDDF4A80-9947-44EF-9BDB-812F4D13F2EE}" dt="2023-04-21T15:57:33.428" v="4771" actId="478"/>
          <ac:spMkLst>
            <pc:docMk/>
            <pc:sldMk cId="317737726" sldId="264"/>
            <ac:spMk id="4" creationId="{82EC3B2C-3403-3A61-75D0-7DE3E8CF5730}"/>
          </ac:spMkLst>
        </pc:spChg>
        <pc:spChg chg="add">
          <ac:chgData name="Hache, Janie (VitaliteNB)" userId="85ce19f8-8e50-474d-881d-f612f5f92330" providerId="ADAL" clId="{CDDF4A80-9947-44EF-9BDB-812F4D13F2EE}" dt="2023-04-20T16:04:43.847" v="2641" actId="26606"/>
          <ac:spMkLst>
            <pc:docMk/>
            <pc:sldMk cId="317737726" sldId="264"/>
            <ac:spMk id="8" creationId="{A2679492-7988-4050-9056-542444452411}"/>
          </ac:spMkLst>
        </pc:spChg>
        <pc:spChg chg="add">
          <ac:chgData name="Hache, Janie (VitaliteNB)" userId="85ce19f8-8e50-474d-881d-f612f5f92330" providerId="ADAL" clId="{CDDF4A80-9947-44EF-9BDB-812F4D13F2EE}" dt="2023-04-20T16:04:43.847" v="2641" actId="26606"/>
          <ac:spMkLst>
            <pc:docMk/>
            <pc:sldMk cId="317737726" sldId="264"/>
            <ac:spMk id="10" creationId="{B091B163-7D61-4891-ABCF-5C13D9C418D0}"/>
          </ac:spMkLst>
        </pc:spChg>
        <pc:grpChg chg="add">
          <ac:chgData name="Hache, Janie (VitaliteNB)" userId="85ce19f8-8e50-474d-881d-f612f5f92330" providerId="ADAL" clId="{CDDF4A80-9947-44EF-9BDB-812F4D13F2EE}" dt="2023-04-20T16:04:43.847" v="2641" actId="26606"/>
          <ac:grpSpMkLst>
            <pc:docMk/>
            <pc:sldMk cId="317737726" sldId="264"/>
            <ac:grpSpMk id="12" creationId="{0474DF76-993E-44DE-AFB0-C416182ACECF}"/>
          </ac:grpSpMkLst>
        </pc:grpChg>
        <pc:cxnChg chg="add">
          <ac:chgData name="Hache, Janie (VitaliteNB)" userId="85ce19f8-8e50-474d-881d-f612f5f92330" providerId="ADAL" clId="{CDDF4A80-9947-44EF-9BDB-812F4D13F2EE}" dt="2023-04-20T16:04:43.847" v="2641" actId="26606"/>
          <ac:cxnSpMkLst>
            <pc:docMk/>
            <pc:sldMk cId="317737726" sldId="264"/>
            <ac:cxnSpMk id="7" creationId="{C49DA8F6-BCC1-4447-B54C-57856834B94B}"/>
          </ac:cxnSpMkLst>
        </pc:cxnChg>
      </pc:sldChg>
      <pc:sldChg chg="addSp delSp modSp del mod modNotesTx">
        <pc:chgData name="Hache, Janie (VitaliteNB)" userId="85ce19f8-8e50-474d-881d-f612f5f92330" providerId="ADAL" clId="{CDDF4A80-9947-44EF-9BDB-812F4D13F2EE}" dt="2023-05-18T12:40:31.699" v="15282" actId="2696"/>
        <pc:sldMkLst>
          <pc:docMk/>
          <pc:sldMk cId="396317959" sldId="265"/>
        </pc:sldMkLst>
        <pc:spChg chg="mod">
          <ac:chgData name="Hache, Janie (VitaliteNB)" userId="85ce19f8-8e50-474d-881d-f612f5f92330" providerId="ADAL" clId="{CDDF4A80-9947-44EF-9BDB-812F4D13F2EE}" dt="2023-04-21T15:24:30.519" v="4724" actId="1076"/>
          <ac:spMkLst>
            <pc:docMk/>
            <pc:sldMk cId="396317959" sldId="265"/>
            <ac:spMk id="2" creationId="{31EEDA9C-F4FB-4E17-ACF5-21F0CEF88A63}"/>
          </ac:spMkLst>
        </pc:spChg>
        <pc:spChg chg="add mod">
          <ac:chgData name="Hache, Janie (VitaliteNB)" userId="85ce19f8-8e50-474d-881d-f612f5f92330" providerId="ADAL" clId="{CDDF4A80-9947-44EF-9BDB-812F4D13F2EE}" dt="2023-05-18T12:37:13.452" v="15249" actId="1076"/>
          <ac:spMkLst>
            <pc:docMk/>
            <pc:sldMk cId="396317959" sldId="265"/>
            <ac:spMk id="4" creationId="{9358BCDF-8A08-771B-19E4-87FDA667FDA7}"/>
          </ac:spMkLst>
        </pc:spChg>
        <pc:spChg chg="del">
          <ac:chgData name="Hache, Janie (VitaliteNB)" userId="85ce19f8-8e50-474d-881d-f612f5f92330" providerId="ADAL" clId="{CDDF4A80-9947-44EF-9BDB-812F4D13F2EE}" dt="2023-04-20T15:54:38.823" v="1505" actId="26606"/>
          <ac:spMkLst>
            <pc:docMk/>
            <pc:sldMk cId="396317959" sldId="265"/>
            <ac:spMk id="16" creationId="{955A2079-FA98-4876-80F0-72364A7D2EA4}"/>
          </ac:spMkLst>
        </pc:spChg>
        <pc:spChg chg="add del">
          <ac:chgData name="Hache, Janie (VitaliteNB)" userId="85ce19f8-8e50-474d-881d-f612f5f92330" providerId="ADAL" clId="{CDDF4A80-9947-44EF-9BDB-812F4D13F2EE}" dt="2023-04-21T15:12:06.398" v="4645" actId="26606"/>
          <ac:spMkLst>
            <pc:docMk/>
            <pc:sldMk cId="396317959" sldId="265"/>
            <ac:spMk id="21" creationId="{45D37F4E-DDB4-456B-97E0-9937730A039F}"/>
          </ac:spMkLst>
        </pc:spChg>
        <pc:spChg chg="add del">
          <ac:chgData name="Hache, Janie (VitaliteNB)" userId="85ce19f8-8e50-474d-881d-f612f5f92330" providerId="ADAL" clId="{CDDF4A80-9947-44EF-9BDB-812F4D13F2EE}" dt="2023-04-21T15:12:06.398" v="4645" actId="26606"/>
          <ac:spMkLst>
            <pc:docMk/>
            <pc:sldMk cId="396317959" sldId="265"/>
            <ac:spMk id="23" creationId="{B2DD41CD-8F47-4F56-AD12-4E2FF7696987}"/>
          </ac:spMkLst>
        </pc:spChg>
        <pc:spChg chg="add del">
          <ac:chgData name="Hache, Janie (VitaliteNB)" userId="85ce19f8-8e50-474d-881d-f612f5f92330" providerId="ADAL" clId="{CDDF4A80-9947-44EF-9BDB-812F4D13F2EE}" dt="2023-04-21T15:12:57.717" v="4658" actId="26606"/>
          <ac:spMkLst>
            <pc:docMk/>
            <pc:sldMk cId="396317959" sldId="265"/>
            <ac:spMk id="28" creationId="{8D1AA55E-40D5-461B-A5A8-4AE8AAB71B08}"/>
          </ac:spMkLst>
        </pc:spChg>
        <pc:spChg chg="add del">
          <ac:chgData name="Hache, Janie (VitaliteNB)" userId="85ce19f8-8e50-474d-881d-f612f5f92330" providerId="ADAL" clId="{CDDF4A80-9947-44EF-9BDB-812F4D13F2EE}" dt="2023-04-21T15:12:57.717" v="4658" actId="26606"/>
          <ac:spMkLst>
            <pc:docMk/>
            <pc:sldMk cId="396317959" sldId="265"/>
            <ac:spMk id="32" creationId="{6CB927A4-E432-4310-9CD5-E89FF5063179}"/>
          </ac:spMkLst>
        </pc:spChg>
        <pc:spChg chg="add del">
          <ac:chgData name="Hache, Janie (VitaliteNB)" userId="85ce19f8-8e50-474d-881d-f612f5f92330" providerId="ADAL" clId="{CDDF4A80-9947-44EF-9BDB-812F4D13F2EE}" dt="2023-04-21T15:12:57.717" v="4658" actId="26606"/>
          <ac:spMkLst>
            <pc:docMk/>
            <pc:sldMk cId="396317959" sldId="265"/>
            <ac:spMk id="34" creationId="{E3020543-B24B-4EC4-8FFC-8DD88EEA91A8}"/>
          </ac:spMkLst>
        </pc:spChg>
        <pc:spChg chg="add del">
          <ac:chgData name="Hache, Janie (VitaliteNB)" userId="85ce19f8-8e50-474d-881d-f612f5f92330" providerId="ADAL" clId="{CDDF4A80-9947-44EF-9BDB-812F4D13F2EE}" dt="2023-04-21T15:12:55.145" v="4655" actId="26606"/>
          <ac:spMkLst>
            <pc:docMk/>
            <pc:sldMk cId="396317959" sldId="265"/>
            <ac:spMk id="39" creationId="{8D1AA55E-40D5-461B-A5A8-4AE8AAB71B08}"/>
          </ac:spMkLst>
        </pc:spChg>
        <pc:spChg chg="add del">
          <ac:chgData name="Hache, Janie (VitaliteNB)" userId="85ce19f8-8e50-474d-881d-f612f5f92330" providerId="ADAL" clId="{CDDF4A80-9947-44EF-9BDB-812F4D13F2EE}" dt="2023-04-21T15:12:55.145" v="4655" actId="26606"/>
          <ac:spMkLst>
            <pc:docMk/>
            <pc:sldMk cId="396317959" sldId="265"/>
            <ac:spMk id="43" creationId="{6CB927A4-E432-4310-9CD5-E89FF5063179}"/>
          </ac:spMkLst>
        </pc:spChg>
        <pc:spChg chg="add del">
          <ac:chgData name="Hache, Janie (VitaliteNB)" userId="85ce19f8-8e50-474d-881d-f612f5f92330" providerId="ADAL" clId="{CDDF4A80-9947-44EF-9BDB-812F4D13F2EE}" dt="2023-04-21T15:12:55.145" v="4655" actId="26606"/>
          <ac:spMkLst>
            <pc:docMk/>
            <pc:sldMk cId="396317959" sldId="265"/>
            <ac:spMk id="45" creationId="{E3020543-B24B-4EC4-8FFC-8DD88EEA91A8}"/>
          </ac:spMkLst>
        </pc:spChg>
        <pc:spChg chg="add del">
          <ac:chgData name="Hache, Janie (VitaliteNB)" userId="85ce19f8-8e50-474d-881d-f612f5f92330" providerId="ADAL" clId="{CDDF4A80-9947-44EF-9BDB-812F4D13F2EE}" dt="2023-04-21T15:12:57.586" v="4657" actId="26606"/>
          <ac:spMkLst>
            <pc:docMk/>
            <pc:sldMk cId="396317959" sldId="265"/>
            <ac:spMk id="47" creationId="{8D1AA55E-40D5-461B-A5A8-4AE8AAB71B08}"/>
          </ac:spMkLst>
        </pc:spChg>
        <pc:spChg chg="add del">
          <ac:chgData name="Hache, Janie (VitaliteNB)" userId="85ce19f8-8e50-474d-881d-f612f5f92330" providerId="ADAL" clId="{CDDF4A80-9947-44EF-9BDB-812F4D13F2EE}" dt="2023-04-21T15:12:57.586" v="4657" actId="26606"/>
          <ac:spMkLst>
            <pc:docMk/>
            <pc:sldMk cId="396317959" sldId="265"/>
            <ac:spMk id="49" creationId="{6CB927A4-E432-4310-9CD5-E89FF5063179}"/>
          </ac:spMkLst>
        </pc:spChg>
        <pc:spChg chg="add del">
          <ac:chgData name="Hache, Janie (VitaliteNB)" userId="85ce19f8-8e50-474d-881d-f612f5f92330" providerId="ADAL" clId="{CDDF4A80-9947-44EF-9BDB-812F4D13F2EE}" dt="2023-04-21T15:12:57.586" v="4657" actId="26606"/>
          <ac:spMkLst>
            <pc:docMk/>
            <pc:sldMk cId="396317959" sldId="265"/>
            <ac:spMk id="50" creationId="{E3020543-B24B-4EC4-8FFC-8DD88EEA91A8}"/>
          </ac:spMkLst>
        </pc:spChg>
        <pc:spChg chg="add del">
          <ac:chgData name="Hache, Janie (VitaliteNB)" userId="85ce19f8-8e50-474d-881d-f612f5f92330" providerId="ADAL" clId="{CDDF4A80-9947-44EF-9BDB-812F4D13F2EE}" dt="2023-04-21T15:15:05.102" v="4680" actId="26606"/>
          <ac:spMkLst>
            <pc:docMk/>
            <pc:sldMk cId="396317959" sldId="265"/>
            <ac:spMk id="52" creationId="{45D37F4E-DDB4-456B-97E0-9937730A039F}"/>
          </ac:spMkLst>
        </pc:spChg>
        <pc:spChg chg="add del">
          <ac:chgData name="Hache, Janie (VitaliteNB)" userId="85ce19f8-8e50-474d-881d-f612f5f92330" providerId="ADAL" clId="{CDDF4A80-9947-44EF-9BDB-812F4D13F2EE}" dt="2023-04-21T15:15:05.102" v="4680" actId="26606"/>
          <ac:spMkLst>
            <pc:docMk/>
            <pc:sldMk cId="396317959" sldId="265"/>
            <ac:spMk id="53" creationId="{B2DD41CD-8F47-4F56-AD12-4E2FF7696987}"/>
          </ac:spMkLst>
        </pc:spChg>
        <pc:spChg chg="add del">
          <ac:chgData name="Hache, Janie (VitaliteNB)" userId="85ce19f8-8e50-474d-881d-f612f5f92330" providerId="ADAL" clId="{CDDF4A80-9947-44EF-9BDB-812F4D13F2EE}" dt="2023-04-21T15:15:31.760" v="4688" actId="26606"/>
          <ac:spMkLst>
            <pc:docMk/>
            <pc:sldMk cId="396317959" sldId="265"/>
            <ac:spMk id="58" creationId="{45D37F4E-DDB4-456B-97E0-9937730A039F}"/>
          </ac:spMkLst>
        </pc:spChg>
        <pc:spChg chg="add del">
          <ac:chgData name="Hache, Janie (VitaliteNB)" userId="85ce19f8-8e50-474d-881d-f612f5f92330" providerId="ADAL" clId="{CDDF4A80-9947-44EF-9BDB-812F4D13F2EE}" dt="2023-04-21T15:15:31.760" v="4688" actId="26606"/>
          <ac:spMkLst>
            <pc:docMk/>
            <pc:sldMk cId="396317959" sldId="265"/>
            <ac:spMk id="60" creationId="{B2DD41CD-8F47-4F56-AD12-4E2FF7696987}"/>
          </ac:spMkLst>
        </pc:spChg>
        <pc:spChg chg="add del">
          <ac:chgData name="Hache, Janie (VitaliteNB)" userId="85ce19f8-8e50-474d-881d-f612f5f92330" providerId="ADAL" clId="{CDDF4A80-9947-44EF-9BDB-812F4D13F2EE}" dt="2023-04-21T15:15:31.560" v="4687" actId="26606"/>
          <ac:spMkLst>
            <pc:docMk/>
            <pc:sldMk cId="396317959" sldId="265"/>
            <ac:spMk id="65" creationId="{2C61293E-6EBE-43EF-A52C-9BEBFD7679D4}"/>
          </ac:spMkLst>
        </pc:spChg>
        <pc:spChg chg="add del">
          <ac:chgData name="Hache, Janie (VitaliteNB)" userId="85ce19f8-8e50-474d-881d-f612f5f92330" providerId="ADAL" clId="{CDDF4A80-9947-44EF-9BDB-812F4D13F2EE}" dt="2023-04-21T15:15:31.560" v="4687" actId="26606"/>
          <ac:spMkLst>
            <pc:docMk/>
            <pc:sldMk cId="396317959" sldId="265"/>
            <ac:spMk id="67" creationId="{21540236-BFD5-4A9D-8840-4703E7F76825}"/>
          </ac:spMkLst>
        </pc:spChg>
        <pc:spChg chg="add del">
          <ac:chgData name="Hache, Janie (VitaliteNB)" userId="85ce19f8-8e50-474d-881d-f612f5f92330" providerId="ADAL" clId="{CDDF4A80-9947-44EF-9BDB-812F4D13F2EE}" dt="2023-04-21T15:16:48.393" v="4694" actId="26606"/>
          <ac:spMkLst>
            <pc:docMk/>
            <pc:sldMk cId="396317959" sldId="265"/>
            <ac:spMk id="69" creationId="{2C61293E-6EBE-43EF-A52C-9BEBFD7679D4}"/>
          </ac:spMkLst>
        </pc:spChg>
        <pc:spChg chg="add del">
          <ac:chgData name="Hache, Janie (VitaliteNB)" userId="85ce19f8-8e50-474d-881d-f612f5f92330" providerId="ADAL" clId="{CDDF4A80-9947-44EF-9BDB-812F4D13F2EE}" dt="2023-04-21T15:16:48.393" v="4694" actId="26606"/>
          <ac:spMkLst>
            <pc:docMk/>
            <pc:sldMk cId="396317959" sldId="265"/>
            <ac:spMk id="70" creationId="{21540236-BFD5-4A9D-8840-4703E7F76825}"/>
          </ac:spMkLst>
        </pc:spChg>
        <pc:spChg chg="add">
          <ac:chgData name="Hache, Janie (VitaliteNB)" userId="85ce19f8-8e50-474d-881d-f612f5f92330" providerId="ADAL" clId="{CDDF4A80-9947-44EF-9BDB-812F4D13F2EE}" dt="2023-04-21T15:16:48.393" v="4694" actId="26606"/>
          <ac:spMkLst>
            <pc:docMk/>
            <pc:sldMk cId="396317959" sldId="265"/>
            <ac:spMk id="75" creationId="{2C61293E-6EBE-43EF-A52C-9BEBFD7679D4}"/>
          </ac:spMkLst>
        </pc:spChg>
        <pc:spChg chg="add">
          <ac:chgData name="Hache, Janie (VitaliteNB)" userId="85ce19f8-8e50-474d-881d-f612f5f92330" providerId="ADAL" clId="{CDDF4A80-9947-44EF-9BDB-812F4D13F2EE}" dt="2023-04-21T15:16:48.393" v="4694" actId="26606"/>
          <ac:spMkLst>
            <pc:docMk/>
            <pc:sldMk cId="396317959" sldId="265"/>
            <ac:spMk id="77" creationId="{21540236-BFD5-4A9D-8840-4703E7F76825}"/>
          </ac:spMkLst>
        </pc:spChg>
        <pc:graphicFrameChg chg="add del modGraphic">
          <ac:chgData name="Hache, Janie (VitaliteNB)" userId="85ce19f8-8e50-474d-881d-f612f5f92330" providerId="ADAL" clId="{CDDF4A80-9947-44EF-9BDB-812F4D13F2EE}" dt="2023-04-20T15:47:43.715" v="1083" actId="478"/>
          <ac:graphicFrameMkLst>
            <pc:docMk/>
            <pc:sldMk cId="396317959" sldId="265"/>
            <ac:graphicFrameMk id="4" creationId="{86E341AA-F890-3362-E281-017937CB3EC4}"/>
          </ac:graphicFrameMkLst>
        </pc:graphicFrameChg>
        <pc:graphicFrameChg chg="mod ord modGraphic">
          <ac:chgData name="Hache, Janie (VitaliteNB)" userId="85ce19f8-8e50-474d-881d-f612f5f92330" providerId="ADAL" clId="{CDDF4A80-9947-44EF-9BDB-812F4D13F2EE}" dt="2023-04-21T15:25:48.636" v="4758" actId="20577"/>
          <ac:graphicFrameMkLst>
            <pc:docMk/>
            <pc:sldMk cId="396317959" sldId="265"/>
            <ac:graphicFrameMk id="11" creationId="{3C236F9D-ABA2-AE6B-9263-C8ED6CA47D1E}"/>
          </ac:graphicFrameMkLst>
        </pc:graphicFrameChg>
        <pc:picChg chg="add del mod modCrop">
          <ac:chgData name="Hache, Janie (VitaliteNB)" userId="85ce19f8-8e50-474d-881d-f612f5f92330" providerId="ADAL" clId="{CDDF4A80-9947-44EF-9BDB-812F4D13F2EE}" dt="2023-04-21T15:22:31.193" v="4716" actId="14826"/>
          <ac:picMkLst>
            <pc:docMk/>
            <pc:sldMk cId="396317959" sldId="265"/>
            <ac:picMk id="3" creationId="{08748CB9-0718-4EB4-65A5-461996FE314B}"/>
          </ac:picMkLst>
        </pc:picChg>
        <pc:cxnChg chg="add del">
          <ac:chgData name="Hache, Janie (VitaliteNB)" userId="85ce19f8-8e50-474d-881d-f612f5f92330" providerId="ADAL" clId="{CDDF4A80-9947-44EF-9BDB-812F4D13F2EE}" dt="2023-04-21T15:12:57.717" v="4658" actId="26606"/>
          <ac:cxnSpMkLst>
            <pc:docMk/>
            <pc:sldMk cId="396317959" sldId="265"/>
            <ac:cxnSpMk id="30" creationId="{7EB498BD-8089-4626-91EA-4978EBEF535E}"/>
          </ac:cxnSpMkLst>
        </pc:cxnChg>
        <pc:cxnChg chg="add del">
          <ac:chgData name="Hache, Janie (VitaliteNB)" userId="85ce19f8-8e50-474d-881d-f612f5f92330" providerId="ADAL" clId="{CDDF4A80-9947-44EF-9BDB-812F4D13F2EE}" dt="2023-04-21T15:12:55.145" v="4655" actId="26606"/>
          <ac:cxnSpMkLst>
            <pc:docMk/>
            <pc:sldMk cId="396317959" sldId="265"/>
            <ac:cxnSpMk id="41" creationId="{7EB498BD-8089-4626-91EA-4978EBEF535E}"/>
          </ac:cxnSpMkLst>
        </pc:cxnChg>
        <pc:cxnChg chg="add del">
          <ac:chgData name="Hache, Janie (VitaliteNB)" userId="85ce19f8-8e50-474d-881d-f612f5f92330" providerId="ADAL" clId="{CDDF4A80-9947-44EF-9BDB-812F4D13F2EE}" dt="2023-04-21T15:12:57.586" v="4657" actId="26606"/>
          <ac:cxnSpMkLst>
            <pc:docMk/>
            <pc:sldMk cId="396317959" sldId="265"/>
            <ac:cxnSpMk id="48" creationId="{7EB498BD-8089-4626-91EA-4978EBEF535E}"/>
          </ac:cxnSpMkLst>
        </pc:cxnChg>
      </pc:sldChg>
      <pc:sldChg chg="modNotesTx">
        <pc:chgData name="Hache, Janie (VitaliteNB)" userId="85ce19f8-8e50-474d-881d-f612f5f92330" providerId="ADAL" clId="{CDDF4A80-9947-44EF-9BDB-812F4D13F2EE}" dt="2023-06-22T13:26:11.324" v="15573"/>
        <pc:sldMkLst>
          <pc:docMk/>
          <pc:sldMk cId="3504098167" sldId="267"/>
        </pc:sldMkLst>
      </pc:sldChg>
      <pc:sldChg chg="modSp mod modNotesTx">
        <pc:chgData name="Hache, Janie (VitaliteNB)" userId="85ce19f8-8e50-474d-881d-f612f5f92330" providerId="ADAL" clId="{CDDF4A80-9947-44EF-9BDB-812F4D13F2EE}" dt="2023-05-18T12:48:41.896" v="15528" actId="20577"/>
        <pc:sldMkLst>
          <pc:docMk/>
          <pc:sldMk cId="2976642882" sldId="270"/>
        </pc:sldMkLst>
        <pc:spChg chg="mod">
          <ac:chgData name="Hache, Janie (VitaliteNB)" userId="85ce19f8-8e50-474d-881d-f612f5f92330" providerId="ADAL" clId="{CDDF4A80-9947-44EF-9BDB-812F4D13F2EE}" dt="2023-04-21T15:28:45.094" v="4763" actId="14100"/>
          <ac:spMkLst>
            <pc:docMk/>
            <pc:sldMk cId="2976642882" sldId="270"/>
            <ac:spMk id="2" creationId="{D2A467C8-D1AB-B25D-403F-8E5057FADE83}"/>
          </ac:spMkLst>
        </pc:spChg>
      </pc:sldChg>
      <pc:sldChg chg="modSp mod modNotesTx">
        <pc:chgData name="Hache, Janie (VitaliteNB)" userId="85ce19f8-8e50-474d-881d-f612f5f92330" providerId="ADAL" clId="{CDDF4A80-9947-44EF-9BDB-812F4D13F2EE}" dt="2023-04-21T15:28:53.983" v="4764" actId="2711"/>
        <pc:sldMkLst>
          <pc:docMk/>
          <pc:sldMk cId="3844575739" sldId="271"/>
        </pc:sldMkLst>
        <pc:spChg chg="mod">
          <ac:chgData name="Hache, Janie (VitaliteNB)" userId="85ce19f8-8e50-474d-881d-f612f5f92330" providerId="ADAL" clId="{CDDF4A80-9947-44EF-9BDB-812F4D13F2EE}" dt="2023-04-21T15:28:53.983" v="4764" actId="2711"/>
          <ac:spMkLst>
            <pc:docMk/>
            <pc:sldMk cId="3844575739" sldId="271"/>
            <ac:spMk id="2" creationId="{FBF9E4F6-BCDB-B2AB-5F66-0568E91E71BC}"/>
          </ac:spMkLst>
        </pc:spChg>
      </pc:sldChg>
      <pc:sldChg chg="del">
        <pc:chgData name="Hache, Janie (VitaliteNB)" userId="85ce19f8-8e50-474d-881d-f612f5f92330" providerId="ADAL" clId="{CDDF4A80-9947-44EF-9BDB-812F4D13F2EE}" dt="2023-05-18T11:33:41.958" v="12718" actId="2696"/>
        <pc:sldMkLst>
          <pc:docMk/>
          <pc:sldMk cId="1308431267" sldId="273"/>
        </pc:sldMkLst>
      </pc:sldChg>
      <pc:sldChg chg="addSp modSp mod setBg">
        <pc:chgData name="Hache, Janie (VitaliteNB)" userId="85ce19f8-8e50-474d-881d-f612f5f92330" providerId="ADAL" clId="{CDDF4A80-9947-44EF-9BDB-812F4D13F2EE}" dt="2023-05-18T12:47:39.471" v="15520" actId="1076"/>
        <pc:sldMkLst>
          <pc:docMk/>
          <pc:sldMk cId="778174043" sldId="274"/>
        </pc:sldMkLst>
        <pc:spChg chg="mod">
          <ac:chgData name="Hache, Janie (VitaliteNB)" userId="85ce19f8-8e50-474d-881d-f612f5f92330" providerId="ADAL" clId="{CDDF4A80-9947-44EF-9BDB-812F4D13F2EE}" dt="2023-05-18T12:47:39.471" v="15520" actId="1076"/>
          <ac:spMkLst>
            <pc:docMk/>
            <pc:sldMk cId="778174043" sldId="274"/>
            <ac:spMk id="2" creationId="{9B9BBB61-48BB-2EDF-15EC-85FFFA5AD09B}"/>
          </ac:spMkLst>
        </pc:spChg>
        <pc:spChg chg="mod ord">
          <ac:chgData name="Hache, Janie (VitaliteNB)" userId="85ce19f8-8e50-474d-881d-f612f5f92330" providerId="ADAL" clId="{CDDF4A80-9947-44EF-9BDB-812F4D13F2EE}" dt="2023-05-18T12:47:01.699" v="15516" actId="26606"/>
          <ac:spMkLst>
            <pc:docMk/>
            <pc:sldMk cId="778174043" sldId="274"/>
            <ac:spMk id="3" creationId="{CF3BB228-3AF0-F0AE-30B7-5FF01B2A3377}"/>
          </ac:spMkLst>
        </pc:spChg>
        <pc:spChg chg="add">
          <ac:chgData name="Hache, Janie (VitaliteNB)" userId="85ce19f8-8e50-474d-881d-f612f5f92330" providerId="ADAL" clId="{CDDF4A80-9947-44EF-9BDB-812F4D13F2EE}" dt="2023-05-18T12:47:01.699" v="15516" actId="26606"/>
          <ac:spMkLst>
            <pc:docMk/>
            <pc:sldMk cId="778174043" sldId="274"/>
            <ac:spMk id="9" creationId="{79BB35BC-D5C2-4C8B-A22A-A71E6191913B}"/>
          </ac:spMkLst>
        </pc:spChg>
        <pc:picChg chg="add mod">
          <ac:chgData name="Hache, Janie (VitaliteNB)" userId="85ce19f8-8e50-474d-881d-f612f5f92330" providerId="ADAL" clId="{CDDF4A80-9947-44EF-9BDB-812F4D13F2EE}" dt="2023-05-18T12:47:08.311" v="15517" actId="14100"/>
          <ac:picMkLst>
            <pc:docMk/>
            <pc:sldMk cId="778174043" sldId="274"/>
            <ac:picMk id="4" creationId="{E5DF03CC-A9B2-94A6-8088-A00A8F1A8DED}"/>
          </ac:picMkLst>
        </pc:picChg>
      </pc:sldChg>
      <pc:sldChg chg="del">
        <pc:chgData name="Hache, Janie (VitaliteNB)" userId="85ce19f8-8e50-474d-881d-f612f5f92330" providerId="ADAL" clId="{CDDF4A80-9947-44EF-9BDB-812F4D13F2EE}" dt="2023-05-18T12:10:11.376" v="13269" actId="2696"/>
        <pc:sldMkLst>
          <pc:docMk/>
          <pc:sldMk cId="3907992034" sldId="275"/>
        </pc:sldMkLst>
      </pc:sldChg>
      <pc:sldChg chg="addSp delSp modSp mod">
        <pc:chgData name="Hache, Janie (VitaliteNB)" userId="85ce19f8-8e50-474d-881d-f612f5f92330" providerId="ADAL" clId="{CDDF4A80-9947-44EF-9BDB-812F4D13F2EE}" dt="2023-05-18T12:36:41.239" v="15248" actId="1076"/>
        <pc:sldMkLst>
          <pc:docMk/>
          <pc:sldMk cId="2361100319" sldId="276"/>
        </pc:sldMkLst>
        <pc:spChg chg="mod">
          <ac:chgData name="Hache, Janie (VitaliteNB)" userId="85ce19f8-8e50-474d-881d-f612f5f92330" providerId="ADAL" clId="{CDDF4A80-9947-44EF-9BDB-812F4D13F2EE}" dt="2023-05-18T12:36:41.239" v="15248" actId="1076"/>
          <ac:spMkLst>
            <pc:docMk/>
            <pc:sldMk cId="2361100319" sldId="276"/>
            <ac:spMk id="2" creationId="{6D1204BF-EB14-BCC5-44B2-99967B16F050}"/>
          </ac:spMkLst>
        </pc:spChg>
        <pc:spChg chg="mod ord">
          <ac:chgData name="Hache, Janie (VitaliteNB)" userId="85ce19f8-8e50-474d-881d-f612f5f92330" providerId="ADAL" clId="{CDDF4A80-9947-44EF-9BDB-812F4D13F2EE}" dt="2023-05-18T12:01:57.393" v="12900" actId="1076"/>
          <ac:spMkLst>
            <pc:docMk/>
            <pc:sldMk cId="2361100319" sldId="276"/>
            <ac:spMk id="3" creationId="{17634EDC-76A7-3CFB-2CD1-FC6FEB63CDB6}"/>
          </ac:spMkLst>
        </pc:spChg>
        <pc:spChg chg="del">
          <ac:chgData name="Hache, Janie (VitaliteNB)" userId="85ce19f8-8e50-474d-881d-f612f5f92330" providerId="ADAL" clId="{CDDF4A80-9947-44EF-9BDB-812F4D13F2EE}" dt="2023-05-18T11:59:17.756" v="12721" actId="26606"/>
          <ac:spMkLst>
            <pc:docMk/>
            <pc:sldMk cId="2361100319" sldId="276"/>
            <ac:spMk id="14" creationId="{4300840D-0A0B-4512-BACA-B439D5B9C57C}"/>
          </ac:spMkLst>
        </pc:spChg>
        <pc:spChg chg="del">
          <ac:chgData name="Hache, Janie (VitaliteNB)" userId="85ce19f8-8e50-474d-881d-f612f5f92330" providerId="ADAL" clId="{CDDF4A80-9947-44EF-9BDB-812F4D13F2EE}" dt="2023-05-18T11:59:17.756" v="12721" actId="26606"/>
          <ac:spMkLst>
            <pc:docMk/>
            <pc:sldMk cId="2361100319" sldId="276"/>
            <ac:spMk id="16" creationId="{D2B78728-A580-49A7-84F9-6EF6F583ADE0}"/>
          </ac:spMkLst>
        </pc:spChg>
        <pc:spChg chg="del">
          <ac:chgData name="Hache, Janie (VitaliteNB)" userId="85ce19f8-8e50-474d-881d-f612f5f92330" providerId="ADAL" clId="{CDDF4A80-9947-44EF-9BDB-812F4D13F2EE}" dt="2023-05-18T11:59:17.756" v="12721" actId="26606"/>
          <ac:spMkLst>
            <pc:docMk/>
            <pc:sldMk cId="2361100319" sldId="276"/>
            <ac:spMk id="18" creationId="{38FAA1A1-D861-433F-88FA-1E9D6FD31D11}"/>
          </ac:spMkLst>
        </pc:spChg>
        <pc:spChg chg="del">
          <ac:chgData name="Hache, Janie (VitaliteNB)" userId="85ce19f8-8e50-474d-881d-f612f5f92330" providerId="ADAL" clId="{CDDF4A80-9947-44EF-9BDB-812F4D13F2EE}" dt="2023-05-18T11:59:17.756" v="12721" actId="26606"/>
          <ac:spMkLst>
            <pc:docMk/>
            <pc:sldMk cId="2361100319" sldId="276"/>
            <ac:spMk id="19" creationId="{09588DA8-065E-4F6F-8EFD-43104AB2E0CF}"/>
          </ac:spMkLst>
        </pc:spChg>
        <pc:spChg chg="del">
          <ac:chgData name="Hache, Janie (VitaliteNB)" userId="85ce19f8-8e50-474d-881d-f612f5f92330" providerId="ADAL" clId="{CDDF4A80-9947-44EF-9BDB-812F4D13F2EE}" dt="2023-05-18T11:59:17.756" v="12721" actId="26606"/>
          <ac:spMkLst>
            <pc:docMk/>
            <pc:sldMk cId="2361100319" sldId="276"/>
            <ac:spMk id="20" creationId="{8D71EDA1-87BF-4D5D-AB79-F346FD19278A}"/>
          </ac:spMkLst>
        </pc:spChg>
        <pc:spChg chg="del">
          <ac:chgData name="Hache, Janie (VitaliteNB)" userId="85ce19f8-8e50-474d-881d-f612f5f92330" providerId="ADAL" clId="{CDDF4A80-9947-44EF-9BDB-812F4D13F2EE}" dt="2023-05-18T11:59:17.756" v="12721" actId="26606"/>
          <ac:spMkLst>
            <pc:docMk/>
            <pc:sldMk cId="2361100319" sldId="276"/>
            <ac:spMk id="21" creationId="{C4285719-470E-454C-AF62-8323075F1F5B}"/>
          </ac:spMkLst>
        </pc:spChg>
        <pc:spChg chg="del">
          <ac:chgData name="Hache, Janie (VitaliteNB)" userId="85ce19f8-8e50-474d-881d-f612f5f92330" providerId="ADAL" clId="{CDDF4A80-9947-44EF-9BDB-812F4D13F2EE}" dt="2023-05-18T11:59:17.756" v="12721" actId="26606"/>
          <ac:spMkLst>
            <pc:docMk/>
            <pc:sldMk cId="2361100319" sldId="276"/>
            <ac:spMk id="22" creationId="{CD9FE4EF-C4D8-49A0-B2FF-81D8DB7D8A24}"/>
          </ac:spMkLst>
        </pc:spChg>
        <pc:spChg chg="add">
          <ac:chgData name="Hache, Janie (VitaliteNB)" userId="85ce19f8-8e50-474d-881d-f612f5f92330" providerId="ADAL" clId="{CDDF4A80-9947-44EF-9BDB-812F4D13F2EE}" dt="2023-05-18T11:59:17.756" v="12721" actId="26606"/>
          <ac:spMkLst>
            <pc:docMk/>
            <pc:sldMk cId="2361100319" sldId="276"/>
            <ac:spMk id="27" creationId="{79BB35BC-D5C2-4C8B-A22A-A71E6191913B}"/>
          </ac:spMkLst>
        </pc:spChg>
        <pc:graphicFrameChg chg="add mod modGraphic">
          <ac:chgData name="Hache, Janie (VitaliteNB)" userId="85ce19f8-8e50-474d-881d-f612f5f92330" providerId="ADAL" clId="{CDDF4A80-9947-44EF-9BDB-812F4D13F2EE}" dt="2023-05-18T12:36:34.374" v="15246" actId="20577"/>
          <ac:graphicFrameMkLst>
            <pc:docMk/>
            <pc:sldMk cId="2361100319" sldId="276"/>
            <ac:graphicFrameMk id="5" creationId="{C5F43A6A-5038-E653-2DD8-A5066845D654}"/>
          </ac:graphicFrameMkLst>
        </pc:graphicFrameChg>
        <pc:picChg chg="add mod">
          <ac:chgData name="Hache, Janie (VitaliteNB)" userId="85ce19f8-8e50-474d-881d-f612f5f92330" providerId="ADAL" clId="{CDDF4A80-9947-44EF-9BDB-812F4D13F2EE}" dt="2023-05-18T11:59:17.756" v="12721" actId="26606"/>
          <ac:picMkLst>
            <pc:docMk/>
            <pc:sldMk cId="2361100319" sldId="276"/>
            <ac:picMk id="4" creationId="{90183E36-4EE9-8BA3-E449-11342FAF1530}"/>
          </ac:picMkLst>
        </pc:picChg>
      </pc:sldChg>
      <pc:sldChg chg="addSp delSp modSp mod">
        <pc:chgData name="Hache, Janie (VitaliteNB)" userId="85ce19f8-8e50-474d-881d-f612f5f92330" providerId="ADAL" clId="{CDDF4A80-9947-44EF-9BDB-812F4D13F2EE}" dt="2023-05-17T17:04:44.429" v="12516" actId="14100"/>
        <pc:sldMkLst>
          <pc:docMk/>
          <pc:sldMk cId="1928302172" sldId="277"/>
        </pc:sldMkLst>
        <pc:spChg chg="mod">
          <ac:chgData name="Hache, Janie (VitaliteNB)" userId="85ce19f8-8e50-474d-881d-f612f5f92330" providerId="ADAL" clId="{CDDF4A80-9947-44EF-9BDB-812F4D13F2EE}" dt="2023-05-17T17:04:33.057" v="12514" actId="26606"/>
          <ac:spMkLst>
            <pc:docMk/>
            <pc:sldMk cId="1928302172" sldId="277"/>
            <ac:spMk id="2" creationId="{DA94EFE7-C1AA-BCE9-3DE6-EFB1967E2313}"/>
          </ac:spMkLst>
        </pc:spChg>
        <pc:spChg chg="mod ord">
          <ac:chgData name="Hache, Janie (VitaliteNB)" userId="85ce19f8-8e50-474d-881d-f612f5f92330" providerId="ADAL" clId="{CDDF4A80-9947-44EF-9BDB-812F4D13F2EE}" dt="2023-05-17T17:04:33.057" v="12514" actId="26606"/>
          <ac:spMkLst>
            <pc:docMk/>
            <pc:sldMk cId="1928302172" sldId="277"/>
            <ac:spMk id="3" creationId="{DBC16880-D0E3-EBAD-3716-A1B0FEE1E23E}"/>
          </ac:spMkLst>
        </pc:spChg>
        <pc:spChg chg="del">
          <ac:chgData name="Hache, Janie (VitaliteNB)" userId="85ce19f8-8e50-474d-881d-f612f5f92330" providerId="ADAL" clId="{CDDF4A80-9947-44EF-9BDB-812F4D13F2EE}" dt="2023-05-17T17:04:33.057" v="12514" actId="26606"/>
          <ac:spMkLst>
            <pc:docMk/>
            <pc:sldMk cId="1928302172" sldId="277"/>
            <ac:spMk id="4" creationId="{A0A2B7F3-65A0-4CC5-8310-3252C59E025D}"/>
          </ac:spMkLst>
        </pc:spChg>
        <pc:spChg chg="del">
          <ac:chgData name="Hache, Janie (VitaliteNB)" userId="85ce19f8-8e50-474d-881d-f612f5f92330" providerId="ADAL" clId="{CDDF4A80-9947-44EF-9BDB-812F4D13F2EE}" dt="2023-05-17T17:04:16.852" v="12513" actId="26606"/>
          <ac:spMkLst>
            <pc:docMk/>
            <pc:sldMk cId="1928302172" sldId="277"/>
            <ac:spMk id="470" creationId="{8555C5B3-193A-4749-9AFD-682E53CDDE8F}"/>
          </ac:spMkLst>
        </pc:spChg>
        <pc:spChg chg="del">
          <ac:chgData name="Hache, Janie (VitaliteNB)" userId="85ce19f8-8e50-474d-881d-f612f5f92330" providerId="ADAL" clId="{CDDF4A80-9947-44EF-9BDB-812F4D13F2EE}" dt="2023-05-17T17:04:16.852" v="12513" actId="26606"/>
          <ac:spMkLst>
            <pc:docMk/>
            <pc:sldMk cId="1928302172" sldId="277"/>
            <ac:spMk id="471" creationId="{2EAE06A6-F76A-41C9-827A-C561B004485C}"/>
          </ac:spMkLst>
        </pc:spChg>
        <pc:spChg chg="del">
          <ac:chgData name="Hache, Janie (VitaliteNB)" userId="85ce19f8-8e50-474d-881d-f612f5f92330" providerId="ADAL" clId="{CDDF4A80-9947-44EF-9BDB-812F4D13F2EE}" dt="2023-05-17T17:04:16.852" v="12513" actId="26606"/>
          <ac:spMkLst>
            <pc:docMk/>
            <pc:sldMk cId="1928302172" sldId="277"/>
            <ac:spMk id="472" creationId="{89F9D4E8-0639-444B-949B-9518585061AF}"/>
          </ac:spMkLst>
        </pc:spChg>
        <pc:spChg chg="del">
          <ac:chgData name="Hache, Janie (VitaliteNB)" userId="85ce19f8-8e50-474d-881d-f612f5f92330" providerId="ADAL" clId="{CDDF4A80-9947-44EF-9BDB-812F4D13F2EE}" dt="2023-05-17T17:04:16.852" v="12513" actId="26606"/>
          <ac:spMkLst>
            <pc:docMk/>
            <pc:sldMk cId="1928302172" sldId="277"/>
            <ac:spMk id="473" creationId="{7E3DA7A2-ED70-4BBA-AB72-00AD461FA405}"/>
          </ac:spMkLst>
        </pc:spChg>
        <pc:spChg chg="del">
          <ac:chgData name="Hache, Janie (VitaliteNB)" userId="85ce19f8-8e50-474d-881d-f612f5f92330" providerId="ADAL" clId="{CDDF4A80-9947-44EF-9BDB-812F4D13F2EE}" dt="2023-05-17T17:04:16.852" v="12513" actId="26606"/>
          <ac:spMkLst>
            <pc:docMk/>
            <pc:sldMk cId="1928302172" sldId="277"/>
            <ac:spMk id="474" creationId="{FC485432-3647-4218-B5D3-15D3FA222B13}"/>
          </ac:spMkLst>
        </pc:spChg>
        <pc:spChg chg="del">
          <ac:chgData name="Hache, Janie (VitaliteNB)" userId="85ce19f8-8e50-474d-881d-f612f5f92330" providerId="ADAL" clId="{CDDF4A80-9947-44EF-9BDB-812F4D13F2EE}" dt="2023-05-17T17:04:16.852" v="12513" actId="26606"/>
          <ac:spMkLst>
            <pc:docMk/>
            <pc:sldMk cId="1928302172" sldId="277"/>
            <ac:spMk id="475" creationId="{F4AFDDCA-6ABA-4D23-8A5C-1BF0F4308148}"/>
          </ac:spMkLst>
        </pc:spChg>
        <pc:spChg chg="add del">
          <ac:chgData name="Hache, Janie (VitaliteNB)" userId="85ce19f8-8e50-474d-881d-f612f5f92330" providerId="ADAL" clId="{CDDF4A80-9947-44EF-9BDB-812F4D13F2EE}" dt="2023-05-17T17:04:33.057" v="12514" actId="26606"/>
          <ac:spMkLst>
            <pc:docMk/>
            <pc:sldMk cId="1928302172" sldId="277"/>
            <ac:spMk id="480" creationId="{E45CA849-654C-4173-AD99-B3A2528275F5}"/>
          </ac:spMkLst>
        </pc:spChg>
        <pc:spChg chg="add del">
          <ac:chgData name="Hache, Janie (VitaliteNB)" userId="85ce19f8-8e50-474d-881d-f612f5f92330" providerId="ADAL" clId="{CDDF4A80-9947-44EF-9BDB-812F4D13F2EE}" dt="2023-05-17T17:04:33.057" v="12514" actId="26606"/>
          <ac:spMkLst>
            <pc:docMk/>
            <pc:sldMk cId="1928302172" sldId="277"/>
            <ac:spMk id="482" creationId="{3E23A947-2D45-4208-AE2B-64948C87A3EB}"/>
          </ac:spMkLst>
        </pc:spChg>
        <pc:spChg chg="add del">
          <ac:chgData name="Hache, Janie (VitaliteNB)" userId="85ce19f8-8e50-474d-881d-f612f5f92330" providerId="ADAL" clId="{CDDF4A80-9947-44EF-9BDB-812F4D13F2EE}" dt="2023-05-17T17:04:33.057" v="12514" actId="26606"/>
          <ac:spMkLst>
            <pc:docMk/>
            <pc:sldMk cId="1928302172" sldId="277"/>
            <ac:spMk id="484" creationId="{E5BBB0F9-6A59-4D02-A9C7-A2D6516684CE}"/>
          </ac:spMkLst>
        </pc:spChg>
        <pc:spChg chg="add">
          <ac:chgData name="Hache, Janie (VitaliteNB)" userId="85ce19f8-8e50-474d-881d-f612f5f92330" providerId="ADAL" clId="{CDDF4A80-9947-44EF-9BDB-812F4D13F2EE}" dt="2023-05-17T17:04:33.057" v="12514" actId="26606"/>
          <ac:spMkLst>
            <pc:docMk/>
            <pc:sldMk cId="1928302172" sldId="277"/>
            <ac:spMk id="489" creationId="{E45CA849-654C-4173-AD99-B3A2528275F5}"/>
          </ac:spMkLst>
        </pc:spChg>
        <pc:spChg chg="add">
          <ac:chgData name="Hache, Janie (VitaliteNB)" userId="85ce19f8-8e50-474d-881d-f612f5f92330" providerId="ADAL" clId="{CDDF4A80-9947-44EF-9BDB-812F4D13F2EE}" dt="2023-05-17T17:04:33.057" v="12514" actId="26606"/>
          <ac:spMkLst>
            <pc:docMk/>
            <pc:sldMk cId="1928302172" sldId="277"/>
            <ac:spMk id="491" creationId="{3E23A947-2D45-4208-AE2B-64948C87A3EB}"/>
          </ac:spMkLst>
        </pc:spChg>
        <pc:spChg chg="add">
          <ac:chgData name="Hache, Janie (VitaliteNB)" userId="85ce19f8-8e50-474d-881d-f612f5f92330" providerId="ADAL" clId="{CDDF4A80-9947-44EF-9BDB-812F4D13F2EE}" dt="2023-05-17T17:04:33.057" v="12514" actId="26606"/>
          <ac:spMkLst>
            <pc:docMk/>
            <pc:sldMk cId="1928302172" sldId="277"/>
            <ac:spMk id="493" creationId="{E5BBB0F9-6A59-4D02-A9C7-A2D6516684CE}"/>
          </ac:spMkLst>
        </pc:spChg>
        <pc:picChg chg="add del mod">
          <ac:chgData name="Hache, Janie (VitaliteNB)" userId="85ce19f8-8e50-474d-881d-f612f5f92330" providerId="ADAL" clId="{CDDF4A80-9947-44EF-9BDB-812F4D13F2EE}" dt="2023-05-17T17:03:46.649" v="12507" actId="478"/>
          <ac:picMkLst>
            <pc:docMk/>
            <pc:sldMk cId="1928302172" sldId="277"/>
            <ac:picMk id="4" creationId="{82D31A97-224B-D4AD-CB17-FB7A951AA0C1}"/>
          </ac:picMkLst>
        </pc:picChg>
        <pc:picChg chg="del">
          <ac:chgData name="Hache, Janie (VitaliteNB)" userId="85ce19f8-8e50-474d-881d-f612f5f92330" providerId="ADAL" clId="{CDDF4A80-9947-44EF-9BDB-812F4D13F2EE}" dt="2023-05-17T17:03:47.761" v="12508" actId="478"/>
          <ac:picMkLst>
            <pc:docMk/>
            <pc:sldMk cId="1928302172" sldId="277"/>
            <ac:picMk id="5" creationId="{B2656D43-97DC-0FA3-78C1-18D32A1FB026}"/>
          </ac:picMkLst>
        </pc:picChg>
        <pc:picChg chg="add mod">
          <ac:chgData name="Hache, Janie (VitaliteNB)" userId="85ce19f8-8e50-474d-881d-f612f5f92330" providerId="ADAL" clId="{CDDF4A80-9947-44EF-9BDB-812F4D13F2EE}" dt="2023-05-17T17:04:44.429" v="12516" actId="14100"/>
          <ac:picMkLst>
            <pc:docMk/>
            <pc:sldMk cId="1928302172" sldId="277"/>
            <ac:picMk id="6" creationId="{B9587058-399C-94B2-3324-AC3E4CF4AF59}"/>
          </ac:picMkLst>
        </pc:picChg>
      </pc:sldChg>
      <pc:sldChg chg="del modNotesTx">
        <pc:chgData name="Hache, Janie (VitaliteNB)" userId="85ce19f8-8e50-474d-881d-f612f5f92330" providerId="ADAL" clId="{CDDF4A80-9947-44EF-9BDB-812F4D13F2EE}" dt="2023-05-17T16:59:46.520" v="12490" actId="47"/>
        <pc:sldMkLst>
          <pc:docMk/>
          <pc:sldMk cId="2070913397" sldId="279"/>
        </pc:sldMkLst>
      </pc:sldChg>
      <pc:sldChg chg="add del">
        <pc:chgData name="Hache, Janie (VitaliteNB)" userId="85ce19f8-8e50-474d-881d-f612f5f92330" providerId="ADAL" clId="{CDDF4A80-9947-44EF-9BDB-812F4D13F2EE}" dt="2023-04-20T15:55:21.086" v="1511" actId="2696"/>
        <pc:sldMkLst>
          <pc:docMk/>
          <pc:sldMk cId="745996303" sldId="282"/>
        </pc:sldMkLst>
      </pc:sldChg>
      <pc:sldChg chg="addSp delSp modSp new mod setBg modNotesTx">
        <pc:chgData name="Hache, Janie (VitaliteNB)" userId="85ce19f8-8e50-474d-881d-f612f5f92330" providerId="ADAL" clId="{CDDF4A80-9947-44EF-9BDB-812F4D13F2EE}" dt="2023-06-22T13:24:48.149" v="15563"/>
        <pc:sldMkLst>
          <pc:docMk/>
          <pc:sldMk cId="1276517429" sldId="283"/>
        </pc:sldMkLst>
        <pc:spChg chg="mod">
          <ac:chgData name="Hache, Janie (VitaliteNB)" userId="85ce19f8-8e50-474d-881d-f612f5f92330" providerId="ADAL" clId="{CDDF4A80-9947-44EF-9BDB-812F4D13F2EE}" dt="2023-05-18T12:12:53.522" v="13315" actId="403"/>
          <ac:spMkLst>
            <pc:docMk/>
            <pc:sldMk cId="1276517429" sldId="283"/>
            <ac:spMk id="2" creationId="{E83D0A3F-446B-1522-C386-25B8AD02DFFC}"/>
          </ac:spMkLst>
        </pc:spChg>
        <pc:spChg chg="del">
          <ac:chgData name="Hache, Janie (VitaliteNB)" userId="85ce19f8-8e50-474d-881d-f612f5f92330" providerId="ADAL" clId="{CDDF4A80-9947-44EF-9BDB-812F4D13F2EE}" dt="2023-05-16T11:13:29.149" v="10192" actId="1032"/>
          <ac:spMkLst>
            <pc:docMk/>
            <pc:sldMk cId="1276517429" sldId="283"/>
            <ac:spMk id="3" creationId="{FB82051A-EF11-4192-8D5A-C96173A457E4}"/>
          </ac:spMkLst>
        </pc:spChg>
        <pc:spChg chg="add del">
          <ac:chgData name="Hache, Janie (VitaliteNB)" userId="85ce19f8-8e50-474d-881d-f612f5f92330" providerId="ADAL" clId="{CDDF4A80-9947-44EF-9BDB-812F4D13F2EE}" dt="2023-05-16T11:16:11.761" v="10418" actId="26606"/>
          <ac:spMkLst>
            <pc:docMk/>
            <pc:sldMk cId="1276517429" sldId="283"/>
            <ac:spMk id="9" creationId="{955A2079-FA98-4876-80F0-72364A7D2EA4}"/>
          </ac:spMkLst>
        </pc:spChg>
        <pc:spChg chg="add del">
          <ac:chgData name="Hache, Janie (VitaliteNB)" userId="85ce19f8-8e50-474d-881d-f612f5f92330" providerId="ADAL" clId="{CDDF4A80-9947-44EF-9BDB-812F4D13F2EE}" dt="2023-05-16T11:18:09.235" v="10427" actId="26606"/>
          <ac:spMkLst>
            <pc:docMk/>
            <pc:sldMk cId="1276517429" sldId="283"/>
            <ac:spMk id="11" creationId="{DCC231C8-C761-4B31-9B1C-C6D19248C6B3}"/>
          </ac:spMkLst>
        </pc:spChg>
        <pc:spChg chg="add">
          <ac:chgData name="Hache, Janie (VitaliteNB)" userId="85ce19f8-8e50-474d-881d-f612f5f92330" providerId="ADAL" clId="{CDDF4A80-9947-44EF-9BDB-812F4D13F2EE}" dt="2023-05-16T11:18:09.235" v="10427" actId="26606"/>
          <ac:spMkLst>
            <pc:docMk/>
            <pc:sldMk cId="1276517429" sldId="283"/>
            <ac:spMk id="16" creationId="{955A2079-FA98-4876-80F0-72364A7D2EA4}"/>
          </ac:spMkLst>
        </pc:spChg>
        <pc:graphicFrameChg chg="add mod modGraphic">
          <ac:chgData name="Hache, Janie (VitaliteNB)" userId="85ce19f8-8e50-474d-881d-f612f5f92330" providerId="ADAL" clId="{CDDF4A80-9947-44EF-9BDB-812F4D13F2EE}" dt="2023-05-18T12:12:46.175" v="13313" actId="113"/>
          <ac:graphicFrameMkLst>
            <pc:docMk/>
            <pc:sldMk cId="1276517429" sldId="283"/>
            <ac:graphicFrameMk id="4" creationId="{8C961D55-F824-ED70-45C8-17CB397FF427}"/>
          </ac:graphicFrameMkLst>
        </pc:graphicFrameChg>
      </pc:sldChg>
      <pc:sldChg chg="modNotesTx">
        <pc:chgData name="Hache, Janie (VitaliteNB)" userId="85ce19f8-8e50-474d-881d-f612f5f92330" providerId="ADAL" clId="{CDDF4A80-9947-44EF-9BDB-812F4D13F2EE}" dt="2023-06-22T13:25:09.887" v="15564"/>
        <pc:sldMkLst>
          <pc:docMk/>
          <pc:sldMk cId="1777330298" sldId="284"/>
        </pc:sldMkLst>
      </pc:sldChg>
      <pc:sldChg chg="addSp delSp modSp new mod setBg modNotesTx">
        <pc:chgData name="Hache, Janie (VitaliteNB)" userId="85ce19f8-8e50-474d-881d-f612f5f92330" providerId="ADAL" clId="{CDDF4A80-9947-44EF-9BDB-812F4D13F2EE}" dt="2023-05-23T15:14:24.435" v="15559" actId="14100"/>
        <pc:sldMkLst>
          <pc:docMk/>
          <pc:sldMk cId="732795790" sldId="286"/>
        </pc:sldMkLst>
        <pc:spChg chg="add">
          <ac:chgData name="Hache, Janie (VitaliteNB)" userId="85ce19f8-8e50-474d-881d-f612f5f92330" providerId="ADAL" clId="{CDDF4A80-9947-44EF-9BDB-812F4D13F2EE}" dt="2023-05-18T11:26:47.903" v="12655" actId="26606"/>
          <ac:spMkLst>
            <pc:docMk/>
            <pc:sldMk cId="732795790" sldId="286"/>
            <ac:spMk id="7" creationId="{7BDAC5B6-20CE-447F-8BA1-F2274AC7AE5B}"/>
          </ac:spMkLst>
        </pc:spChg>
        <pc:spChg chg="add">
          <ac:chgData name="Hache, Janie (VitaliteNB)" userId="85ce19f8-8e50-474d-881d-f612f5f92330" providerId="ADAL" clId="{CDDF4A80-9947-44EF-9BDB-812F4D13F2EE}" dt="2023-05-18T11:26:47.903" v="12655" actId="26606"/>
          <ac:spMkLst>
            <pc:docMk/>
            <pc:sldMk cId="732795790" sldId="286"/>
            <ac:spMk id="9" creationId="{D1D22B31-BF8F-446B-9009-8A251FB177CB}"/>
          </ac:spMkLst>
        </pc:spChg>
        <pc:spChg chg="add mod">
          <ac:chgData name="Hache, Janie (VitaliteNB)" userId="85ce19f8-8e50-474d-881d-f612f5f92330" providerId="ADAL" clId="{CDDF4A80-9947-44EF-9BDB-812F4D13F2EE}" dt="2023-05-23T15:13:53.821" v="15549" actId="1076"/>
          <ac:spMkLst>
            <pc:docMk/>
            <pc:sldMk cId="732795790" sldId="286"/>
            <ac:spMk id="10" creationId="{22197F4B-8DC5-0B6F-D5DA-50AA6184DE56}"/>
          </ac:spMkLst>
        </pc:spChg>
        <pc:spChg chg="add mod">
          <ac:chgData name="Hache, Janie (VitaliteNB)" userId="85ce19f8-8e50-474d-881d-f612f5f92330" providerId="ADAL" clId="{CDDF4A80-9947-44EF-9BDB-812F4D13F2EE}" dt="2023-05-23T15:14:08.911" v="15554" actId="1076"/>
          <ac:spMkLst>
            <pc:docMk/>
            <pc:sldMk cId="732795790" sldId="286"/>
            <ac:spMk id="11" creationId="{FCFDA19C-5043-DE82-BBB6-E75CE00078C1}"/>
          </ac:spMkLst>
        </pc:spChg>
        <pc:picChg chg="add mod modCrop">
          <ac:chgData name="Hache, Janie (VitaliteNB)" userId="85ce19f8-8e50-474d-881d-f612f5f92330" providerId="ADAL" clId="{CDDF4A80-9947-44EF-9BDB-812F4D13F2EE}" dt="2023-05-23T15:13:41.925" v="15545" actId="1076"/>
          <ac:picMkLst>
            <pc:docMk/>
            <pc:sldMk cId="732795790" sldId="286"/>
            <ac:picMk id="2" creationId="{332292A6-6DB7-8C3A-29BB-FBB453F6AD0E}"/>
          </ac:picMkLst>
        </pc:picChg>
        <pc:picChg chg="add mod">
          <ac:chgData name="Hache, Janie (VitaliteNB)" userId="85ce19f8-8e50-474d-881d-f612f5f92330" providerId="ADAL" clId="{CDDF4A80-9947-44EF-9BDB-812F4D13F2EE}" dt="2023-05-23T15:13:46.670" v="15546" actId="1076"/>
          <ac:picMkLst>
            <pc:docMk/>
            <pc:sldMk cId="732795790" sldId="286"/>
            <ac:picMk id="3" creationId="{C062DCF0-142B-2537-E857-0AAA01F74F47}"/>
          </ac:picMkLst>
        </pc:picChg>
        <pc:picChg chg="add mod">
          <ac:chgData name="Hache, Janie (VitaliteNB)" userId="85ce19f8-8e50-474d-881d-f612f5f92330" providerId="ADAL" clId="{CDDF4A80-9947-44EF-9BDB-812F4D13F2EE}" dt="2023-05-23T15:14:03.711" v="15552" actId="1076"/>
          <ac:picMkLst>
            <pc:docMk/>
            <pc:sldMk cId="732795790" sldId="286"/>
            <ac:picMk id="4" creationId="{EE721B90-F915-29F4-B345-D75D50A03183}"/>
          </ac:picMkLst>
        </pc:picChg>
        <pc:picChg chg="add mod modCrop">
          <ac:chgData name="Hache, Janie (VitaliteNB)" userId="85ce19f8-8e50-474d-881d-f612f5f92330" providerId="ADAL" clId="{CDDF4A80-9947-44EF-9BDB-812F4D13F2EE}" dt="2023-05-23T15:14:24.435" v="15559" actId="14100"/>
          <ac:picMkLst>
            <pc:docMk/>
            <pc:sldMk cId="732795790" sldId="286"/>
            <ac:picMk id="5" creationId="{E036E536-9379-8267-2A2A-D62AD90D747B}"/>
          </ac:picMkLst>
        </pc:picChg>
        <pc:picChg chg="add mod">
          <ac:chgData name="Hache, Janie (VitaliteNB)" userId="85ce19f8-8e50-474d-881d-f612f5f92330" providerId="ADAL" clId="{CDDF4A80-9947-44EF-9BDB-812F4D13F2EE}" dt="2023-05-23T15:13:56.839" v="15550" actId="1076"/>
          <ac:picMkLst>
            <pc:docMk/>
            <pc:sldMk cId="732795790" sldId="286"/>
            <ac:picMk id="6" creationId="{9BCBD171-4C9B-A554-7E8A-465FC79C8961}"/>
          </ac:picMkLst>
        </pc:picChg>
        <pc:picChg chg="add mod">
          <ac:chgData name="Hache, Janie (VitaliteNB)" userId="85ce19f8-8e50-474d-881d-f612f5f92330" providerId="ADAL" clId="{CDDF4A80-9947-44EF-9BDB-812F4D13F2EE}" dt="2023-05-23T15:14:06.272" v="15553" actId="1076"/>
          <ac:picMkLst>
            <pc:docMk/>
            <pc:sldMk cId="732795790" sldId="286"/>
            <ac:picMk id="8" creationId="{9584B073-D05F-2178-6253-851BD3B2A4D9}"/>
          </ac:picMkLst>
        </pc:picChg>
        <pc:picChg chg="add del">
          <ac:chgData name="Hache, Janie (VitaliteNB)" userId="85ce19f8-8e50-474d-881d-f612f5f92330" providerId="ADAL" clId="{CDDF4A80-9947-44EF-9BDB-812F4D13F2EE}" dt="2023-05-18T11:30:06.501" v="12697"/>
          <ac:picMkLst>
            <pc:docMk/>
            <pc:sldMk cId="732795790" sldId="286"/>
            <ac:picMk id="12" creationId="{EC4E4593-84BB-D39C-CF02-1B1AF8B8C168}"/>
          </ac:picMkLst>
        </pc:picChg>
        <pc:picChg chg="add del mod ord">
          <ac:chgData name="Hache, Janie (VitaliteNB)" userId="85ce19f8-8e50-474d-881d-f612f5f92330" providerId="ADAL" clId="{CDDF4A80-9947-44EF-9BDB-812F4D13F2EE}" dt="2023-05-18T11:32:19.015" v="12704"/>
          <ac:picMkLst>
            <pc:docMk/>
            <pc:sldMk cId="732795790" sldId="286"/>
            <ac:picMk id="13" creationId="{3A87F52F-1B5A-587F-E46A-3A7B1611F644}"/>
          </ac:picMkLst>
        </pc:picChg>
        <pc:picChg chg="add del">
          <ac:chgData name="Hache, Janie (VitaliteNB)" userId="85ce19f8-8e50-474d-881d-f612f5f92330" providerId="ADAL" clId="{CDDF4A80-9947-44EF-9BDB-812F4D13F2EE}" dt="2023-05-18T11:32:33.794" v="12706"/>
          <ac:picMkLst>
            <pc:docMk/>
            <pc:sldMk cId="732795790" sldId="286"/>
            <ac:picMk id="14" creationId="{C3156A69-E8F6-5F2F-84CE-DECCC4D64059}"/>
          </ac:picMkLst>
        </pc:picChg>
        <pc:picChg chg="add del mod">
          <ac:chgData name="Hache, Janie (VitaliteNB)" userId="85ce19f8-8e50-474d-881d-f612f5f92330" providerId="ADAL" clId="{CDDF4A80-9947-44EF-9BDB-812F4D13F2EE}" dt="2023-05-18T11:33:28.912" v="12716" actId="478"/>
          <ac:picMkLst>
            <pc:docMk/>
            <pc:sldMk cId="732795790" sldId="286"/>
            <ac:picMk id="15" creationId="{0B0E2D47-7FEF-B2E4-8633-FC193F2F254B}"/>
          </ac:picMkLst>
        </pc:picChg>
        <pc:picChg chg="add del">
          <ac:chgData name="Hache, Janie (VitaliteNB)" userId="85ce19f8-8e50-474d-881d-f612f5f92330" providerId="ADAL" clId="{CDDF4A80-9947-44EF-9BDB-812F4D13F2EE}" dt="2023-05-18T11:33:09.082" v="12712"/>
          <ac:picMkLst>
            <pc:docMk/>
            <pc:sldMk cId="732795790" sldId="286"/>
            <ac:picMk id="16" creationId="{A14273E9-7AA4-79EC-DCC2-F0D4C371F20A}"/>
          </ac:picMkLst>
        </pc:picChg>
        <pc:picChg chg="add del mod">
          <ac:chgData name="Hache, Janie (VitaliteNB)" userId="85ce19f8-8e50-474d-881d-f612f5f92330" providerId="ADAL" clId="{CDDF4A80-9947-44EF-9BDB-812F4D13F2EE}" dt="2023-05-18T11:33:27.002" v="12715" actId="478"/>
          <ac:picMkLst>
            <pc:docMk/>
            <pc:sldMk cId="732795790" sldId="286"/>
            <ac:picMk id="17" creationId="{EF72384A-AA0D-86F0-C851-4D56FA299535}"/>
          </ac:picMkLst>
        </pc:picChg>
        <pc:picChg chg="add del mod">
          <ac:chgData name="Hache, Janie (VitaliteNB)" userId="85ce19f8-8e50-474d-881d-f612f5f92330" providerId="ADAL" clId="{CDDF4A80-9947-44EF-9BDB-812F4D13F2EE}" dt="2023-05-23T15:01:23.117" v="15541" actId="478"/>
          <ac:picMkLst>
            <pc:docMk/>
            <pc:sldMk cId="732795790" sldId="286"/>
            <ac:picMk id="18" creationId="{BC2E7AD8-EF56-8686-6F82-A741D30391B6}"/>
          </ac:picMkLst>
        </pc:picChg>
        <pc:picChg chg="add del mod">
          <ac:chgData name="Hache, Janie (VitaliteNB)" userId="85ce19f8-8e50-474d-881d-f612f5f92330" providerId="ADAL" clId="{CDDF4A80-9947-44EF-9BDB-812F4D13F2EE}" dt="2023-05-23T15:01:21.797" v="15540" actId="478"/>
          <ac:picMkLst>
            <pc:docMk/>
            <pc:sldMk cId="732795790" sldId="286"/>
            <ac:picMk id="19" creationId="{6C1A48FB-2245-4607-4BAF-A201F9E09401}"/>
          </ac:picMkLst>
        </pc:picChg>
      </pc:sldChg>
      <pc:sldChg chg="modSp add mod ord modNotesTx">
        <pc:chgData name="Hache, Janie (VitaliteNB)" userId="85ce19f8-8e50-474d-881d-f612f5f92330" providerId="ADAL" clId="{CDDF4A80-9947-44EF-9BDB-812F4D13F2EE}" dt="2023-05-18T12:34:56.879" v="15165" actId="20577"/>
        <pc:sldMkLst>
          <pc:docMk/>
          <pc:sldMk cId="3224447734" sldId="287"/>
        </pc:sldMkLst>
        <pc:spChg chg="mod">
          <ac:chgData name="Hache, Janie (VitaliteNB)" userId="85ce19f8-8e50-474d-881d-f612f5f92330" providerId="ADAL" clId="{CDDF4A80-9947-44EF-9BDB-812F4D13F2EE}" dt="2023-05-18T12:08:21.197" v="12968" actId="1076"/>
          <ac:spMkLst>
            <pc:docMk/>
            <pc:sldMk cId="3224447734" sldId="287"/>
            <ac:spMk id="2" creationId="{6D1204BF-EB14-BCC5-44B2-99967B16F050}"/>
          </ac:spMkLst>
        </pc:spChg>
        <pc:graphicFrameChg chg="mod">
          <ac:chgData name="Hache, Janie (VitaliteNB)" userId="85ce19f8-8e50-474d-881d-f612f5f92330" providerId="ADAL" clId="{CDDF4A80-9947-44EF-9BDB-812F4D13F2EE}" dt="2023-05-18T12:19:59.616" v="13505" actId="12100"/>
          <ac:graphicFrameMkLst>
            <pc:docMk/>
            <pc:sldMk cId="3224447734" sldId="287"/>
            <ac:graphicFrameMk id="5" creationId="{C5F43A6A-5038-E653-2DD8-A5066845D654}"/>
          </ac:graphicFrameMkLst>
        </pc:graphicFrameChg>
      </pc:sldChg>
      <pc:sldChg chg="modSp add mod ord modNotesTx">
        <pc:chgData name="Hache, Janie (VitaliteNB)" userId="85ce19f8-8e50-474d-881d-f612f5f92330" providerId="ADAL" clId="{CDDF4A80-9947-44EF-9BDB-812F4D13F2EE}" dt="2023-05-18T13:04:47.219" v="15534" actId="20577"/>
        <pc:sldMkLst>
          <pc:docMk/>
          <pc:sldMk cId="2325753733" sldId="288"/>
        </pc:sldMkLst>
        <pc:spChg chg="mod">
          <ac:chgData name="Hache, Janie (VitaliteNB)" userId="85ce19f8-8e50-474d-881d-f612f5f92330" providerId="ADAL" clId="{CDDF4A80-9947-44EF-9BDB-812F4D13F2EE}" dt="2023-05-18T12:43:01.897" v="15312" actId="1076"/>
          <ac:spMkLst>
            <pc:docMk/>
            <pc:sldMk cId="2325753733" sldId="288"/>
            <ac:spMk id="2" creationId="{2E0A3EA1-34AC-46FE-B22D-5A6FFB2F5296}"/>
          </ac:spMkLst>
        </pc:spChg>
        <pc:graphicFrameChg chg="mod">
          <ac:chgData name="Hache, Janie (VitaliteNB)" userId="85ce19f8-8e50-474d-881d-f612f5f92330" providerId="ADAL" clId="{CDDF4A80-9947-44EF-9BDB-812F4D13F2EE}" dt="2023-05-18T13:04:47.219" v="15534" actId="20577"/>
          <ac:graphicFrameMkLst>
            <pc:docMk/>
            <pc:sldMk cId="2325753733" sldId="288"/>
            <ac:graphicFrameMk id="397" creationId="{00E92550-A5E5-2651-96B4-6FB558C899EC}"/>
          </ac:graphicFrameMkLst>
        </pc:graphicFrameChg>
        <pc:picChg chg="mod">
          <ac:chgData name="Hache, Janie (VitaliteNB)" userId="85ce19f8-8e50-474d-881d-f612f5f92330" providerId="ADAL" clId="{CDDF4A80-9947-44EF-9BDB-812F4D13F2EE}" dt="2023-05-18T12:40:52.969" v="15285" actId="14100"/>
          <ac:picMkLst>
            <pc:docMk/>
            <pc:sldMk cId="2325753733" sldId="288"/>
            <ac:picMk id="386" creationId="{B82FBFC5-2F62-F45C-4D97-0C68D7DE6CF1}"/>
          </ac:picMkLst>
        </pc:picChg>
      </pc:sldChg>
    </pc:docChg>
  </pc:docChgLst>
  <pc:docChgLst>
    <pc:chgData name="Hache, Janie (VitaliteNB)" userId="S::janie.hache@vitalitenb.ca::85ce19f8-8e50-474d-881d-f612f5f92330" providerId="AD" clId="Web-{F6808717-45BC-4C88-B649-512225CAE382}"/>
    <pc:docChg chg="addSld delSld modSld">
      <pc:chgData name="Hache, Janie (VitaliteNB)" userId="S::janie.hache@vitalitenb.ca::85ce19f8-8e50-474d-881d-f612f5f92330" providerId="AD" clId="Web-{F6808717-45BC-4C88-B649-512225CAE382}" dt="2023-03-31T15:26:49.637" v="728"/>
      <pc:docMkLst>
        <pc:docMk/>
      </pc:docMkLst>
      <pc:sldChg chg="modSp modNotes">
        <pc:chgData name="Hache, Janie (VitaliteNB)" userId="S::janie.hache@vitalitenb.ca::85ce19f8-8e50-474d-881d-f612f5f92330" providerId="AD" clId="Web-{F6808717-45BC-4C88-B649-512225CAE382}" dt="2023-03-31T15:26:49.637" v="728"/>
        <pc:sldMkLst>
          <pc:docMk/>
          <pc:sldMk cId="1967096350" sldId="259"/>
        </pc:sldMkLst>
        <pc:graphicFrameChg chg="modGraphic">
          <ac:chgData name="Hache, Janie (VitaliteNB)" userId="S::janie.hache@vitalitenb.ca::85ce19f8-8e50-474d-881d-f612f5f92330" providerId="AD" clId="Web-{F6808717-45BC-4C88-B649-512225CAE382}" dt="2023-03-31T15:12:32.650" v="20" actId="20577"/>
          <ac:graphicFrameMkLst>
            <pc:docMk/>
            <pc:sldMk cId="1967096350" sldId="259"/>
            <ac:graphicFrameMk id="5" creationId="{F7F157D7-C839-155F-26DF-ECD481A1DBA9}"/>
          </ac:graphicFrameMkLst>
        </pc:graphicFrameChg>
      </pc:sldChg>
      <pc:sldChg chg="modSp new del">
        <pc:chgData name="Hache, Janie (VitaliteNB)" userId="S::janie.hache@vitalitenb.ca::85ce19f8-8e50-474d-881d-f612f5f92330" providerId="AD" clId="Web-{F6808717-45BC-4C88-B649-512225CAE382}" dt="2023-03-31T15:13:19.262" v="25"/>
        <pc:sldMkLst>
          <pc:docMk/>
          <pc:sldMk cId="2267626378" sldId="278"/>
        </pc:sldMkLst>
        <pc:spChg chg="mod">
          <ac:chgData name="Hache, Janie (VitaliteNB)" userId="S::janie.hache@vitalitenb.ca::85ce19f8-8e50-474d-881d-f612f5f92330" providerId="AD" clId="Web-{F6808717-45BC-4C88-B649-512225CAE382}" dt="2023-03-31T15:12:09.336" v="15" actId="20577"/>
          <ac:spMkLst>
            <pc:docMk/>
            <pc:sldMk cId="2267626378" sldId="278"/>
            <ac:spMk id="2" creationId="{D7726B5D-31D6-507B-830E-0D0AEEA71DCA}"/>
          </ac:spMkLst>
        </pc:spChg>
        <pc:spChg chg="mod">
          <ac:chgData name="Hache, Janie (VitaliteNB)" userId="S::janie.hache@vitalitenb.ca::85ce19f8-8e50-474d-881d-f612f5f92330" providerId="AD" clId="Web-{F6808717-45BC-4C88-B649-512225CAE382}" dt="2023-03-31T15:12:24.650" v="17" actId="20577"/>
          <ac:spMkLst>
            <pc:docMk/>
            <pc:sldMk cId="2267626378" sldId="278"/>
            <ac:spMk id="3" creationId="{50F2BF90-2744-1FEF-F2F8-D53F7701EC06}"/>
          </ac:spMkLst>
        </pc:spChg>
      </pc:sldChg>
      <pc:sldChg chg="modSp add replId modNotes">
        <pc:chgData name="Hache, Janie (VitaliteNB)" userId="S::janie.hache@vitalitenb.ca::85ce19f8-8e50-474d-881d-f612f5f92330" providerId="AD" clId="Web-{F6808717-45BC-4C88-B649-512225CAE382}" dt="2023-03-31T15:24:04.643" v="711"/>
        <pc:sldMkLst>
          <pc:docMk/>
          <pc:sldMk cId="2070913397" sldId="279"/>
        </pc:sldMkLst>
        <pc:spChg chg="mod">
          <ac:chgData name="Hache, Janie (VitaliteNB)" userId="S::janie.hache@vitalitenb.ca::85ce19f8-8e50-474d-881d-f612f5f92330" providerId="AD" clId="Web-{F6808717-45BC-4C88-B649-512225CAE382}" dt="2023-03-31T15:14:06.343" v="36" actId="20577"/>
          <ac:spMkLst>
            <pc:docMk/>
            <pc:sldMk cId="2070913397" sldId="279"/>
            <ac:spMk id="2" creationId="{EA2FC751-16F2-4274-89AC-DD4BEE189DE3}"/>
          </ac:spMkLst>
        </pc:spChg>
        <pc:graphicFrameChg chg="modGraphic">
          <ac:chgData name="Hache, Janie (VitaliteNB)" userId="S::janie.hache@vitalitenb.ca::85ce19f8-8e50-474d-881d-f612f5f92330" providerId="AD" clId="Web-{F6808717-45BC-4C88-B649-512225CAE382}" dt="2023-03-31T15:13:04.433" v="24" actId="20577"/>
          <ac:graphicFrameMkLst>
            <pc:docMk/>
            <pc:sldMk cId="2070913397" sldId="279"/>
            <ac:graphicFrameMk id="5" creationId="{F7F157D7-C839-155F-26DF-ECD481A1DBA9}"/>
          </ac:graphicFrameMkLst>
        </pc:graphicFrameChg>
      </pc:sldChg>
    </pc:docChg>
  </pc:docChgLst>
  <pc:docChgLst>
    <pc:chgData name="Kohler, Aimee (HorizonNB)" userId="S::aimee.kohler@horizonnb.ca::c29e404a-cb93-4f93-b0fe-713c478835e9" providerId="AD" clId="Web-{EB97E6E8-1864-4AD4-AF70-3205E65ECCBC}"/>
    <pc:docChg chg="modSld addMainMaster delMainMaster">
      <pc:chgData name="Kohler, Aimee (HorizonNB)" userId="S::aimee.kohler@horizonnb.ca::c29e404a-cb93-4f93-b0fe-713c478835e9" providerId="AD" clId="Web-{EB97E6E8-1864-4AD4-AF70-3205E65ECCBC}" dt="2023-05-09T18:43:47.454" v="985"/>
      <pc:docMkLst>
        <pc:docMk/>
      </pc:docMkLst>
      <pc:sldChg chg="addSp delSp modSp mod modClrScheme delDesignElem chgLayout">
        <pc:chgData name="Kohler, Aimee (HorizonNB)" userId="S::aimee.kohler@horizonnb.ca::c29e404a-cb93-4f93-b0fe-713c478835e9" providerId="AD" clId="Web-{EB97E6E8-1864-4AD4-AF70-3205E65ECCBC}" dt="2023-05-09T18:21:42.067" v="875"/>
        <pc:sldMkLst>
          <pc:docMk/>
          <pc:sldMk cId="549895056" sldId="256"/>
        </pc:sldMkLst>
        <pc:spChg chg="mod ord">
          <ac:chgData name="Kohler, Aimee (HorizonNB)" userId="S::aimee.kohler@horizonnb.ca::c29e404a-cb93-4f93-b0fe-713c478835e9" providerId="AD" clId="Web-{EB97E6E8-1864-4AD4-AF70-3205E65ECCBC}" dt="2023-05-09T18:21:42.067" v="875"/>
          <ac:spMkLst>
            <pc:docMk/>
            <pc:sldMk cId="549895056" sldId="256"/>
            <ac:spMk id="2" creationId="{87D2B758-4967-4A2E-B4A8-6654ECBB7D30}"/>
          </ac:spMkLst>
        </pc:spChg>
        <pc:spChg chg="mod ord">
          <ac:chgData name="Kohler, Aimee (HorizonNB)" userId="S::aimee.kohler@horizonnb.ca::c29e404a-cb93-4f93-b0fe-713c478835e9" providerId="AD" clId="Web-{EB97E6E8-1864-4AD4-AF70-3205E65ECCBC}" dt="2023-05-09T18:21:42.067" v="875"/>
          <ac:spMkLst>
            <pc:docMk/>
            <pc:sldMk cId="549895056" sldId="256"/>
            <ac:spMk id="3" creationId="{98E46913-061F-44E8-A957-049151105B53}"/>
          </ac:spMkLst>
        </pc:spChg>
        <pc:spChg chg="add del">
          <ac:chgData name="Kohler, Aimee (HorizonNB)" userId="S::aimee.kohler@horizonnb.ca::c29e404a-cb93-4f93-b0fe-713c478835e9" providerId="AD" clId="Web-{EB97E6E8-1864-4AD4-AF70-3205E65ECCBC}" dt="2023-05-09T18:21:42.067" v="875"/>
          <ac:spMkLst>
            <pc:docMk/>
            <pc:sldMk cId="549895056" sldId="256"/>
            <ac:spMk id="9" creationId="{E49CC64F-7275-4E33-961B-0C5CDC439875}"/>
          </ac:spMkLst>
        </pc:spChg>
      </pc:sldChg>
      <pc:sldChg chg="addSp delSp modSp mod modClrScheme delDesignElem chgLayout">
        <pc:chgData name="Kohler, Aimee (HorizonNB)" userId="S::aimee.kohler@horizonnb.ca::c29e404a-cb93-4f93-b0fe-713c478835e9" providerId="AD" clId="Web-{EB97E6E8-1864-4AD4-AF70-3205E65ECCBC}" dt="2023-05-09T18:21:42.067" v="875"/>
        <pc:sldMkLst>
          <pc:docMk/>
          <pc:sldMk cId="4152315646" sldId="257"/>
        </pc:sldMkLst>
        <pc:spChg chg="mod ord">
          <ac:chgData name="Kohler, Aimee (HorizonNB)" userId="S::aimee.kohler@horizonnb.ca::c29e404a-cb93-4f93-b0fe-713c478835e9" providerId="AD" clId="Web-{EB97E6E8-1864-4AD4-AF70-3205E65ECCBC}" dt="2023-05-09T18:21:42.067" v="875"/>
          <ac:spMkLst>
            <pc:docMk/>
            <pc:sldMk cId="4152315646" sldId="257"/>
            <ac:spMk id="2" creationId="{E378F307-8001-4389-B3EC-2DCE484BE49E}"/>
          </ac:spMkLst>
        </pc:spChg>
        <pc:spChg chg="mod ord">
          <ac:chgData name="Kohler, Aimee (HorizonNB)" userId="S::aimee.kohler@horizonnb.ca::c29e404a-cb93-4f93-b0fe-713c478835e9" providerId="AD" clId="Web-{EB97E6E8-1864-4AD4-AF70-3205E65ECCBC}" dt="2023-05-09T18:21:42.067" v="875"/>
          <ac:spMkLst>
            <pc:docMk/>
            <pc:sldMk cId="4152315646" sldId="257"/>
            <ac:spMk id="3" creationId="{83A6004D-65D0-4363-A25A-96AD3517B480}"/>
          </ac:spMkLst>
        </pc:spChg>
        <pc:spChg chg="add del">
          <ac:chgData name="Kohler, Aimee (HorizonNB)" userId="S::aimee.kohler@horizonnb.ca::c29e404a-cb93-4f93-b0fe-713c478835e9" providerId="AD" clId="Web-{EB97E6E8-1864-4AD4-AF70-3205E65ECCBC}" dt="2023-05-09T18:21:42.067" v="875"/>
          <ac:spMkLst>
            <pc:docMk/>
            <pc:sldMk cId="4152315646" sldId="257"/>
            <ac:spMk id="8" creationId="{AD21898E-86C0-4C8A-A76C-DF33E844C87A}"/>
          </ac:spMkLst>
        </pc:spChg>
        <pc:spChg chg="add del">
          <ac:chgData name="Kohler, Aimee (HorizonNB)" userId="S::aimee.kohler@horizonnb.ca::c29e404a-cb93-4f93-b0fe-713c478835e9" providerId="AD" clId="Web-{EB97E6E8-1864-4AD4-AF70-3205E65ECCBC}" dt="2023-05-09T18:21:42.067" v="875"/>
          <ac:spMkLst>
            <pc:docMk/>
            <pc:sldMk cId="4152315646" sldId="257"/>
            <ac:spMk id="10" creationId="{5C8F04BD-D093-45D0-B54C-50FDB308B4EE}"/>
          </ac:spMkLst>
        </pc:spChg>
      </pc:sldChg>
      <pc:sldChg chg="addSp delSp modSp mod modClrScheme delDesignElem chgLayout modNotes">
        <pc:chgData name="Kohler, Aimee (HorizonNB)" userId="S::aimee.kohler@horizonnb.ca::c29e404a-cb93-4f93-b0fe-713c478835e9" providerId="AD" clId="Web-{EB97E6E8-1864-4AD4-AF70-3205E65ECCBC}" dt="2023-05-09T18:28:19.660" v="933" actId="14100"/>
        <pc:sldMkLst>
          <pc:docMk/>
          <pc:sldMk cId="4189000240" sldId="258"/>
        </pc:sldMkLst>
        <pc:spChg chg="mod ord">
          <ac:chgData name="Kohler, Aimee (HorizonNB)" userId="S::aimee.kohler@horizonnb.ca::c29e404a-cb93-4f93-b0fe-713c478835e9" providerId="AD" clId="Web-{EB97E6E8-1864-4AD4-AF70-3205E65ECCBC}" dt="2023-05-09T18:28:04.738" v="931" actId="1076"/>
          <ac:spMkLst>
            <pc:docMk/>
            <pc:sldMk cId="4189000240" sldId="258"/>
            <ac:spMk id="2" creationId="{2E0A3EA1-34AC-46FE-B22D-5A6FFB2F5296}"/>
          </ac:spMkLst>
        </pc:spChg>
        <pc:spChg chg="add del">
          <ac:chgData name="Kohler, Aimee (HorizonNB)" userId="S::aimee.kohler@horizonnb.ca::c29e404a-cb93-4f93-b0fe-713c478835e9" providerId="AD" clId="Web-{EB97E6E8-1864-4AD4-AF70-3205E65ECCBC}" dt="2023-05-09T18:21:42.067" v="875"/>
          <ac:spMkLst>
            <pc:docMk/>
            <pc:sldMk cId="4189000240" sldId="258"/>
            <ac:spMk id="9" creationId="{35DB3719-6FDC-4E5D-891D-FF40B7300F64}"/>
          </ac:spMkLst>
        </pc:spChg>
        <pc:spChg chg="add del">
          <ac:chgData name="Kohler, Aimee (HorizonNB)" userId="S::aimee.kohler@horizonnb.ca::c29e404a-cb93-4f93-b0fe-713c478835e9" providerId="AD" clId="Web-{EB97E6E8-1864-4AD4-AF70-3205E65ECCBC}" dt="2023-05-09T18:21:42.067" v="875"/>
          <ac:spMkLst>
            <pc:docMk/>
            <pc:sldMk cId="4189000240" sldId="258"/>
            <ac:spMk id="11" creationId="{E0CBAC23-2E3F-4A90-BA59-F8299F6A5439}"/>
          </ac:spMkLst>
        </pc:spChg>
        <pc:graphicFrameChg chg="mod ord modGraphic">
          <ac:chgData name="Kohler, Aimee (HorizonNB)" userId="S::aimee.kohler@horizonnb.ca::c29e404a-cb93-4f93-b0fe-713c478835e9" providerId="AD" clId="Web-{EB97E6E8-1864-4AD4-AF70-3205E65ECCBC}" dt="2023-05-09T18:27:04.848" v="928" actId="1076"/>
          <ac:graphicFrameMkLst>
            <pc:docMk/>
            <pc:sldMk cId="4189000240" sldId="258"/>
            <ac:graphicFrameMk id="5" creationId="{0EC10907-2C5C-D1F1-29D8-ECBB342D566D}"/>
          </ac:graphicFrameMkLst>
        </pc:graphicFrameChg>
        <pc:picChg chg="add mod">
          <ac:chgData name="Kohler, Aimee (HorizonNB)" userId="S::aimee.kohler@horizonnb.ca::c29e404a-cb93-4f93-b0fe-713c478835e9" providerId="AD" clId="Web-{EB97E6E8-1864-4AD4-AF70-3205E65ECCBC}" dt="2023-05-09T18:28:19.660" v="933" actId="14100"/>
          <ac:picMkLst>
            <pc:docMk/>
            <pc:sldMk cId="4189000240" sldId="258"/>
            <ac:picMk id="386" creationId="{B82FBFC5-2F62-F45C-4D97-0C68D7DE6CF1}"/>
          </ac:picMkLst>
        </pc:picChg>
      </pc:sldChg>
      <pc:sldChg chg="addSp delSp modSp mod modClrScheme delDesignElem chgLayout">
        <pc:chgData name="Kohler, Aimee (HorizonNB)" userId="S::aimee.kohler@horizonnb.ca::c29e404a-cb93-4f93-b0fe-713c478835e9" providerId="AD" clId="Web-{EB97E6E8-1864-4AD4-AF70-3205E65ECCBC}" dt="2023-05-09T18:21:42.067" v="875"/>
        <pc:sldMkLst>
          <pc:docMk/>
          <pc:sldMk cId="1967096350" sldId="259"/>
        </pc:sldMkLst>
        <pc:spChg chg="mod ord">
          <ac:chgData name="Kohler, Aimee (HorizonNB)" userId="S::aimee.kohler@horizonnb.ca::c29e404a-cb93-4f93-b0fe-713c478835e9" providerId="AD" clId="Web-{EB97E6E8-1864-4AD4-AF70-3205E65ECCBC}" dt="2023-05-09T18:21:42.067" v="875"/>
          <ac:spMkLst>
            <pc:docMk/>
            <pc:sldMk cId="1967096350" sldId="259"/>
            <ac:spMk id="2" creationId="{EA2FC751-16F2-4274-89AC-DD4BEE189DE3}"/>
          </ac:spMkLst>
        </pc:spChg>
        <pc:spChg chg="add del">
          <ac:chgData name="Kohler, Aimee (HorizonNB)" userId="S::aimee.kohler@horizonnb.ca::c29e404a-cb93-4f93-b0fe-713c478835e9" providerId="AD" clId="Web-{EB97E6E8-1864-4AD4-AF70-3205E65ECCBC}" dt="2023-05-09T18:21:42.067" v="875"/>
          <ac:spMkLst>
            <pc:docMk/>
            <pc:sldMk cId="1967096350" sldId="259"/>
            <ac:spMk id="32" creationId="{2E442304-DDBD-4F7B-8017-36BCC863FB40}"/>
          </ac:spMkLst>
        </pc:spChg>
        <pc:spChg chg="add del">
          <ac:chgData name="Kohler, Aimee (HorizonNB)" userId="S::aimee.kohler@horizonnb.ca::c29e404a-cb93-4f93-b0fe-713c478835e9" providerId="AD" clId="Web-{EB97E6E8-1864-4AD4-AF70-3205E65ECCBC}" dt="2023-05-09T18:21:42.067" v="875"/>
          <ac:spMkLst>
            <pc:docMk/>
            <pc:sldMk cId="1967096350" sldId="259"/>
            <ac:spMk id="34" creationId="{5E107275-3853-46FD-A241-DE4355A42675}"/>
          </ac:spMkLst>
        </pc:spChg>
        <pc:graphicFrameChg chg="mod ord">
          <ac:chgData name="Kohler, Aimee (HorizonNB)" userId="S::aimee.kohler@horizonnb.ca::c29e404a-cb93-4f93-b0fe-713c478835e9" providerId="AD" clId="Web-{EB97E6E8-1864-4AD4-AF70-3205E65ECCBC}" dt="2023-05-09T18:21:42.067" v="875"/>
          <ac:graphicFrameMkLst>
            <pc:docMk/>
            <pc:sldMk cId="1967096350" sldId="259"/>
            <ac:graphicFrameMk id="5" creationId="{F7F157D7-C839-155F-26DF-ECD481A1DBA9}"/>
          </ac:graphicFrameMkLst>
        </pc:graphicFrameChg>
      </pc:sldChg>
      <pc:sldChg chg="addSp delSp modSp mod modClrScheme delDesignElem chgLayout">
        <pc:chgData name="Kohler, Aimee (HorizonNB)" userId="S::aimee.kohler@horizonnb.ca::c29e404a-cb93-4f93-b0fe-713c478835e9" providerId="AD" clId="Web-{EB97E6E8-1864-4AD4-AF70-3205E65ECCBC}" dt="2023-05-09T18:21:42.067" v="875"/>
        <pc:sldMkLst>
          <pc:docMk/>
          <pc:sldMk cId="747862807" sldId="260"/>
        </pc:sldMkLst>
        <pc:spChg chg="mod ord">
          <ac:chgData name="Kohler, Aimee (HorizonNB)" userId="S::aimee.kohler@horizonnb.ca::c29e404a-cb93-4f93-b0fe-713c478835e9" providerId="AD" clId="Web-{EB97E6E8-1864-4AD4-AF70-3205E65ECCBC}" dt="2023-05-09T18:21:42.067" v="875"/>
          <ac:spMkLst>
            <pc:docMk/>
            <pc:sldMk cId="747862807" sldId="260"/>
            <ac:spMk id="2" creationId="{C9B344D6-247E-42C5-A9B5-DBCFA503C9DA}"/>
          </ac:spMkLst>
        </pc:spChg>
        <pc:spChg chg="add del">
          <ac:chgData name="Kohler, Aimee (HorizonNB)" userId="S::aimee.kohler@horizonnb.ca::c29e404a-cb93-4f93-b0fe-713c478835e9" providerId="AD" clId="Web-{EB97E6E8-1864-4AD4-AF70-3205E65ECCBC}" dt="2023-05-09T18:21:42.067" v="875"/>
          <ac:spMkLst>
            <pc:docMk/>
            <pc:sldMk cId="747862807" sldId="260"/>
            <ac:spMk id="22" creationId="{1A9F7B4E-B03D-4F64-BE33-00D074458D45}"/>
          </ac:spMkLst>
        </pc:spChg>
        <pc:spChg chg="add del">
          <ac:chgData name="Kohler, Aimee (HorizonNB)" userId="S::aimee.kohler@horizonnb.ca::c29e404a-cb93-4f93-b0fe-713c478835e9" providerId="AD" clId="Web-{EB97E6E8-1864-4AD4-AF70-3205E65ECCBC}" dt="2023-05-09T18:21:42.067" v="875"/>
          <ac:spMkLst>
            <pc:docMk/>
            <pc:sldMk cId="747862807" sldId="260"/>
            <ac:spMk id="24" creationId="{7E2BE7F7-CA89-4002-ACCE-A478AEA24F5E}"/>
          </ac:spMkLst>
        </pc:spChg>
        <pc:graphicFrameChg chg="mod ord">
          <ac:chgData name="Kohler, Aimee (HorizonNB)" userId="S::aimee.kohler@horizonnb.ca::c29e404a-cb93-4f93-b0fe-713c478835e9" providerId="AD" clId="Web-{EB97E6E8-1864-4AD4-AF70-3205E65ECCBC}" dt="2023-05-09T18:21:42.067" v="875"/>
          <ac:graphicFrameMkLst>
            <pc:docMk/>
            <pc:sldMk cId="747862807" sldId="260"/>
            <ac:graphicFrameMk id="5" creationId="{1E325F5A-C062-CAFF-A18B-364C6E966101}"/>
          </ac:graphicFrameMkLst>
        </pc:graphicFrameChg>
      </pc:sldChg>
      <pc:sldChg chg="addSp delSp modSp mod modClrScheme delDesignElem chgLayout">
        <pc:chgData name="Kohler, Aimee (HorizonNB)" userId="S::aimee.kohler@horizonnb.ca::c29e404a-cb93-4f93-b0fe-713c478835e9" providerId="AD" clId="Web-{EB97E6E8-1864-4AD4-AF70-3205E65ECCBC}" dt="2023-05-09T18:21:42.067" v="875"/>
        <pc:sldMkLst>
          <pc:docMk/>
          <pc:sldMk cId="1731724119" sldId="261"/>
        </pc:sldMkLst>
        <pc:spChg chg="mod ord">
          <ac:chgData name="Kohler, Aimee (HorizonNB)" userId="S::aimee.kohler@horizonnb.ca::c29e404a-cb93-4f93-b0fe-713c478835e9" providerId="AD" clId="Web-{EB97E6E8-1864-4AD4-AF70-3205E65ECCBC}" dt="2023-05-09T18:21:42.067" v="875"/>
          <ac:spMkLst>
            <pc:docMk/>
            <pc:sldMk cId="1731724119" sldId="261"/>
            <ac:spMk id="2" creationId="{16F189DB-3422-469D-854B-2A0312568644}"/>
          </ac:spMkLst>
        </pc:spChg>
        <pc:spChg chg="add del">
          <ac:chgData name="Kohler, Aimee (HorizonNB)" userId="S::aimee.kohler@horizonnb.ca::c29e404a-cb93-4f93-b0fe-713c478835e9" providerId="AD" clId="Web-{EB97E6E8-1864-4AD4-AF70-3205E65ECCBC}" dt="2023-05-09T18:21:42.067" v="875"/>
          <ac:spMkLst>
            <pc:docMk/>
            <pc:sldMk cId="1731724119" sldId="261"/>
            <ac:spMk id="46" creationId="{79BB35BC-D5C2-4C8B-A22A-A71E6191913B}"/>
          </ac:spMkLst>
        </pc:spChg>
        <pc:graphicFrameChg chg="mod ord">
          <ac:chgData name="Kohler, Aimee (HorizonNB)" userId="S::aimee.kohler@horizonnb.ca::c29e404a-cb93-4f93-b0fe-713c478835e9" providerId="AD" clId="Web-{EB97E6E8-1864-4AD4-AF70-3205E65ECCBC}" dt="2023-05-09T18:21:42.067" v="875"/>
          <ac:graphicFrameMkLst>
            <pc:docMk/>
            <pc:sldMk cId="1731724119" sldId="261"/>
            <ac:graphicFrameMk id="5" creationId="{21F0ECA7-BEBA-A26D-BFBF-58F21A1B02EF}"/>
          </ac:graphicFrameMkLst>
        </pc:graphicFrameChg>
      </pc:sldChg>
      <pc:sldChg chg="addSp delSp modSp mod modClrScheme delDesignElem chgLayout">
        <pc:chgData name="Kohler, Aimee (HorizonNB)" userId="S::aimee.kohler@horizonnb.ca::c29e404a-cb93-4f93-b0fe-713c478835e9" providerId="AD" clId="Web-{EB97E6E8-1864-4AD4-AF70-3205E65ECCBC}" dt="2023-05-09T18:21:42.067" v="875"/>
        <pc:sldMkLst>
          <pc:docMk/>
          <pc:sldMk cId="1004178693" sldId="262"/>
        </pc:sldMkLst>
        <pc:spChg chg="mod ord">
          <ac:chgData name="Kohler, Aimee (HorizonNB)" userId="S::aimee.kohler@horizonnb.ca::c29e404a-cb93-4f93-b0fe-713c478835e9" providerId="AD" clId="Web-{EB97E6E8-1864-4AD4-AF70-3205E65ECCBC}" dt="2023-05-09T18:21:42.067" v="875"/>
          <ac:spMkLst>
            <pc:docMk/>
            <pc:sldMk cId="1004178693" sldId="262"/>
            <ac:spMk id="2" creationId="{C3803C19-9245-B1A6-27A6-79A25CDED164}"/>
          </ac:spMkLst>
        </pc:spChg>
        <pc:spChg chg="add del">
          <ac:chgData name="Kohler, Aimee (HorizonNB)" userId="S::aimee.kohler@horizonnb.ca::c29e404a-cb93-4f93-b0fe-713c478835e9" providerId="AD" clId="Web-{EB97E6E8-1864-4AD4-AF70-3205E65ECCBC}" dt="2023-05-09T18:21:42.067" v="875"/>
          <ac:spMkLst>
            <pc:docMk/>
            <pc:sldMk cId="1004178693" sldId="262"/>
            <ac:spMk id="781" creationId="{79BB35BC-D5C2-4C8B-A22A-A71E6191913B}"/>
          </ac:spMkLst>
        </pc:spChg>
        <pc:graphicFrameChg chg="mod ord">
          <ac:chgData name="Kohler, Aimee (HorizonNB)" userId="S::aimee.kohler@horizonnb.ca::c29e404a-cb93-4f93-b0fe-713c478835e9" providerId="AD" clId="Web-{EB97E6E8-1864-4AD4-AF70-3205E65ECCBC}" dt="2023-05-09T18:21:42.067" v="875"/>
          <ac:graphicFrameMkLst>
            <pc:docMk/>
            <pc:sldMk cId="1004178693" sldId="262"/>
            <ac:graphicFrameMk id="5" creationId="{7AD416DE-26C4-95A8-2F4B-1DE691BA1853}"/>
          </ac:graphicFrameMkLst>
        </pc:graphicFrameChg>
      </pc:sldChg>
      <pc:sldChg chg="addSp delSp modSp mod modClrScheme delDesignElem chgLayout">
        <pc:chgData name="Kohler, Aimee (HorizonNB)" userId="S::aimee.kohler@horizonnb.ca::c29e404a-cb93-4f93-b0fe-713c478835e9" providerId="AD" clId="Web-{EB97E6E8-1864-4AD4-AF70-3205E65ECCBC}" dt="2023-05-09T18:21:42.067" v="875"/>
        <pc:sldMkLst>
          <pc:docMk/>
          <pc:sldMk cId="3006236500" sldId="263"/>
        </pc:sldMkLst>
        <pc:spChg chg="mod ord">
          <ac:chgData name="Kohler, Aimee (HorizonNB)" userId="S::aimee.kohler@horizonnb.ca::c29e404a-cb93-4f93-b0fe-713c478835e9" providerId="AD" clId="Web-{EB97E6E8-1864-4AD4-AF70-3205E65ECCBC}" dt="2023-05-09T18:21:42.067" v="875"/>
          <ac:spMkLst>
            <pc:docMk/>
            <pc:sldMk cId="3006236500" sldId="263"/>
            <ac:spMk id="2" creationId="{6F582753-6166-A850-2CFD-B9F8CE79430F}"/>
          </ac:spMkLst>
        </pc:spChg>
        <pc:spChg chg="mod ord">
          <ac:chgData name="Kohler, Aimee (HorizonNB)" userId="S::aimee.kohler@horizonnb.ca::c29e404a-cb93-4f93-b0fe-713c478835e9" providerId="AD" clId="Web-{EB97E6E8-1864-4AD4-AF70-3205E65ECCBC}" dt="2023-05-09T18:21:42.067" v="875"/>
          <ac:spMkLst>
            <pc:docMk/>
            <pc:sldMk cId="3006236500" sldId="263"/>
            <ac:spMk id="3" creationId="{6A9F36A2-3653-CC42-92D6-3A3E1487A33C}"/>
          </ac:spMkLst>
        </pc:spChg>
        <pc:spChg chg="add del">
          <ac:chgData name="Kohler, Aimee (HorizonNB)" userId="S::aimee.kohler@horizonnb.ca::c29e404a-cb93-4f93-b0fe-713c478835e9" providerId="AD" clId="Web-{EB97E6E8-1864-4AD4-AF70-3205E65ECCBC}" dt="2023-05-09T18:21:42.067" v="875"/>
          <ac:spMkLst>
            <pc:docMk/>
            <pc:sldMk cId="3006236500" sldId="263"/>
            <ac:spMk id="8" creationId="{C05CBC3C-2E5A-4839-8B9B-2E5A6ADF0F58}"/>
          </ac:spMkLst>
        </pc:spChg>
        <pc:spChg chg="add del">
          <ac:chgData name="Kohler, Aimee (HorizonNB)" userId="S::aimee.kohler@horizonnb.ca::c29e404a-cb93-4f93-b0fe-713c478835e9" providerId="AD" clId="Web-{EB97E6E8-1864-4AD4-AF70-3205E65ECCBC}" dt="2023-05-09T18:21:42.067" v="875"/>
          <ac:spMkLst>
            <pc:docMk/>
            <pc:sldMk cId="3006236500" sldId="263"/>
            <ac:spMk id="10" creationId="{827FF362-FC97-4BF5-949B-D4ADFA26E457}"/>
          </ac:spMkLst>
        </pc:spChg>
      </pc:sldChg>
      <pc:sldChg chg="addSp delSp modSp mod modClrScheme delDesignElem chgLayout modNotes">
        <pc:chgData name="Kohler, Aimee (HorizonNB)" userId="S::aimee.kohler@horizonnb.ca::c29e404a-cb93-4f93-b0fe-713c478835e9" providerId="AD" clId="Web-{EB97E6E8-1864-4AD4-AF70-3205E65ECCBC}" dt="2023-05-09T18:29:31.832" v="937"/>
        <pc:sldMkLst>
          <pc:docMk/>
          <pc:sldMk cId="317737726" sldId="264"/>
        </pc:sldMkLst>
        <pc:spChg chg="mod ord">
          <ac:chgData name="Kohler, Aimee (HorizonNB)" userId="S::aimee.kohler@horizonnb.ca::c29e404a-cb93-4f93-b0fe-713c478835e9" providerId="AD" clId="Web-{EB97E6E8-1864-4AD4-AF70-3205E65ECCBC}" dt="2023-05-09T18:21:42.067" v="875"/>
          <ac:spMkLst>
            <pc:docMk/>
            <pc:sldMk cId="317737726" sldId="264"/>
            <ac:spMk id="2" creationId="{30259B29-1E6C-8128-3159-30DCC55E4907}"/>
          </ac:spMkLst>
        </pc:spChg>
        <pc:spChg chg="mod ord">
          <ac:chgData name="Kohler, Aimee (HorizonNB)" userId="S::aimee.kohler@horizonnb.ca::c29e404a-cb93-4f93-b0fe-713c478835e9" providerId="AD" clId="Web-{EB97E6E8-1864-4AD4-AF70-3205E65ECCBC}" dt="2023-05-09T18:21:42.067" v="875"/>
          <ac:spMkLst>
            <pc:docMk/>
            <pc:sldMk cId="317737726" sldId="264"/>
            <ac:spMk id="3" creationId="{C7A8649D-C38C-7586-61F7-9A30006C0C80}"/>
          </ac:spMkLst>
        </pc:spChg>
        <pc:spChg chg="add del">
          <ac:chgData name="Kohler, Aimee (HorizonNB)" userId="S::aimee.kohler@horizonnb.ca::c29e404a-cb93-4f93-b0fe-713c478835e9" providerId="AD" clId="Web-{EB97E6E8-1864-4AD4-AF70-3205E65ECCBC}" dt="2023-05-09T18:21:42.067" v="875"/>
          <ac:spMkLst>
            <pc:docMk/>
            <pc:sldMk cId="317737726" sldId="264"/>
            <ac:spMk id="8" creationId="{A2679492-7988-4050-9056-542444452411}"/>
          </ac:spMkLst>
        </pc:spChg>
        <pc:spChg chg="add del">
          <ac:chgData name="Kohler, Aimee (HorizonNB)" userId="S::aimee.kohler@horizonnb.ca::c29e404a-cb93-4f93-b0fe-713c478835e9" providerId="AD" clId="Web-{EB97E6E8-1864-4AD4-AF70-3205E65ECCBC}" dt="2023-05-09T18:21:42.067" v="875"/>
          <ac:spMkLst>
            <pc:docMk/>
            <pc:sldMk cId="317737726" sldId="264"/>
            <ac:spMk id="10" creationId="{B091B163-7D61-4891-ABCF-5C13D9C418D0}"/>
          </ac:spMkLst>
        </pc:spChg>
        <pc:grpChg chg="add del">
          <ac:chgData name="Kohler, Aimee (HorizonNB)" userId="S::aimee.kohler@horizonnb.ca::c29e404a-cb93-4f93-b0fe-713c478835e9" providerId="AD" clId="Web-{EB97E6E8-1864-4AD4-AF70-3205E65ECCBC}" dt="2023-05-09T18:21:42.067" v="875"/>
          <ac:grpSpMkLst>
            <pc:docMk/>
            <pc:sldMk cId="317737726" sldId="264"/>
            <ac:grpSpMk id="12" creationId="{0474DF76-993E-44DE-AFB0-C416182ACECF}"/>
          </ac:grpSpMkLst>
        </pc:grpChg>
        <pc:cxnChg chg="add del">
          <ac:chgData name="Kohler, Aimee (HorizonNB)" userId="S::aimee.kohler@horizonnb.ca::c29e404a-cb93-4f93-b0fe-713c478835e9" providerId="AD" clId="Web-{EB97E6E8-1864-4AD4-AF70-3205E65ECCBC}" dt="2023-05-09T18:21:42.067" v="875"/>
          <ac:cxnSpMkLst>
            <pc:docMk/>
            <pc:sldMk cId="317737726" sldId="264"/>
            <ac:cxnSpMk id="7" creationId="{C49DA8F6-BCC1-4447-B54C-57856834B94B}"/>
          </ac:cxnSpMkLst>
        </pc:cxnChg>
      </pc:sldChg>
      <pc:sldChg chg="addSp delSp modSp mod modClrScheme delDesignElem chgLayout">
        <pc:chgData name="Kohler, Aimee (HorizonNB)" userId="S::aimee.kohler@horizonnb.ca::c29e404a-cb93-4f93-b0fe-713c478835e9" providerId="AD" clId="Web-{EB97E6E8-1864-4AD4-AF70-3205E65ECCBC}" dt="2023-05-09T18:21:42.067" v="875"/>
        <pc:sldMkLst>
          <pc:docMk/>
          <pc:sldMk cId="396317959" sldId="265"/>
        </pc:sldMkLst>
        <pc:spChg chg="mod ord">
          <ac:chgData name="Kohler, Aimee (HorizonNB)" userId="S::aimee.kohler@horizonnb.ca::c29e404a-cb93-4f93-b0fe-713c478835e9" providerId="AD" clId="Web-{EB97E6E8-1864-4AD4-AF70-3205E65ECCBC}" dt="2023-05-09T18:21:42.067" v="875"/>
          <ac:spMkLst>
            <pc:docMk/>
            <pc:sldMk cId="396317959" sldId="265"/>
            <ac:spMk id="2" creationId="{31EEDA9C-F4FB-4E17-ACF5-21F0CEF88A63}"/>
          </ac:spMkLst>
        </pc:spChg>
        <pc:spChg chg="add del">
          <ac:chgData name="Kohler, Aimee (HorizonNB)" userId="S::aimee.kohler@horizonnb.ca::c29e404a-cb93-4f93-b0fe-713c478835e9" providerId="AD" clId="Web-{EB97E6E8-1864-4AD4-AF70-3205E65ECCBC}" dt="2023-05-09T18:21:42.067" v="875"/>
          <ac:spMkLst>
            <pc:docMk/>
            <pc:sldMk cId="396317959" sldId="265"/>
            <ac:spMk id="75" creationId="{2C61293E-6EBE-43EF-A52C-9BEBFD7679D4}"/>
          </ac:spMkLst>
        </pc:spChg>
        <pc:spChg chg="add del">
          <ac:chgData name="Kohler, Aimee (HorizonNB)" userId="S::aimee.kohler@horizonnb.ca::c29e404a-cb93-4f93-b0fe-713c478835e9" providerId="AD" clId="Web-{EB97E6E8-1864-4AD4-AF70-3205E65ECCBC}" dt="2023-05-09T18:21:42.067" v="875"/>
          <ac:spMkLst>
            <pc:docMk/>
            <pc:sldMk cId="396317959" sldId="265"/>
            <ac:spMk id="77" creationId="{21540236-BFD5-4A9D-8840-4703E7F76825}"/>
          </ac:spMkLst>
        </pc:spChg>
      </pc:sldChg>
      <pc:sldChg chg="modSp mod modClrScheme chgLayout">
        <pc:chgData name="Kohler, Aimee (HorizonNB)" userId="S::aimee.kohler@horizonnb.ca::c29e404a-cb93-4f93-b0fe-713c478835e9" providerId="AD" clId="Web-{EB97E6E8-1864-4AD4-AF70-3205E65ECCBC}" dt="2023-05-09T18:21:42.067" v="875"/>
        <pc:sldMkLst>
          <pc:docMk/>
          <pc:sldMk cId="4226464834" sldId="266"/>
        </pc:sldMkLst>
        <pc:spChg chg="mod ord">
          <ac:chgData name="Kohler, Aimee (HorizonNB)" userId="S::aimee.kohler@horizonnb.ca::c29e404a-cb93-4f93-b0fe-713c478835e9" providerId="AD" clId="Web-{EB97E6E8-1864-4AD4-AF70-3205E65ECCBC}" dt="2023-05-09T18:21:42.067" v="875"/>
          <ac:spMkLst>
            <pc:docMk/>
            <pc:sldMk cId="4226464834" sldId="266"/>
            <ac:spMk id="2" creationId="{662032B7-B83C-BAA6-B6DE-3F6052DF97ED}"/>
          </ac:spMkLst>
        </pc:spChg>
        <pc:spChg chg="mod ord">
          <ac:chgData name="Kohler, Aimee (HorizonNB)" userId="S::aimee.kohler@horizonnb.ca::c29e404a-cb93-4f93-b0fe-713c478835e9" providerId="AD" clId="Web-{EB97E6E8-1864-4AD4-AF70-3205E65ECCBC}" dt="2023-05-09T18:21:42.067" v="875"/>
          <ac:spMkLst>
            <pc:docMk/>
            <pc:sldMk cId="4226464834" sldId="266"/>
            <ac:spMk id="3" creationId="{C7EE1777-8352-087C-58AF-E920C6F3D783}"/>
          </ac:spMkLst>
        </pc:spChg>
      </pc:sldChg>
      <pc:sldChg chg="addSp delSp modSp mod modClrScheme delDesignElem chgLayout">
        <pc:chgData name="Kohler, Aimee (HorizonNB)" userId="S::aimee.kohler@horizonnb.ca::c29e404a-cb93-4f93-b0fe-713c478835e9" providerId="AD" clId="Web-{EB97E6E8-1864-4AD4-AF70-3205E65ECCBC}" dt="2023-05-09T18:21:42.067" v="875"/>
        <pc:sldMkLst>
          <pc:docMk/>
          <pc:sldMk cId="3504098167" sldId="267"/>
        </pc:sldMkLst>
        <pc:spChg chg="mod ord">
          <ac:chgData name="Kohler, Aimee (HorizonNB)" userId="S::aimee.kohler@horizonnb.ca::c29e404a-cb93-4f93-b0fe-713c478835e9" providerId="AD" clId="Web-{EB97E6E8-1864-4AD4-AF70-3205E65ECCBC}" dt="2023-05-09T18:21:42.067" v="875"/>
          <ac:spMkLst>
            <pc:docMk/>
            <pc:sldMk cId="3504098167" sldId="267"/>
            <ac:spMk id="2" creationId="{2A17CAC9-2EAF-473F-9B2C-A33E98711DBF}"/>
          </ac:spMkLst>
        </pc:spChg>
        <pc:spChg chg="mod ord">
          <ac:chgData name="Kohler, Aimee (HorizonNB)" userId="S::aimee.kohler@horizonnb.ca::c29e404a-cb93-4f93-b0fe-713c478835e9" providerId="AD" clId="Web-{EB97E6E8-1864-4AD4-AF70-3205E65ECCBC}" dt="2023-05-09T18:21:42.067" v="875"/>
          <ac:spMkLst>
            <pc:docMk/>
            <pc:sldMk cId="3504098167" sldId="267"/>
            <ac:spMk id="3" creationId="{0EC2FE2B-8F49-BA2C-EF0E-424C4D3EE2E1}"/>
          </ac:spMkLst>
        </pc:spChg>
        <pc:spChg chg="add del">
          <ac:chgData name="Kohler, Aimee (HorizonNB)" userId="S::aimee.kohler@horizonnb.ca::c29e404a-cb93-4f93-b0fe-713c478835e9" providerId="AD" clId="Web-{EB97E6E8-1864-4AD4-AF70-3205E65ECCBC}" dt="2023-05-09T18:21:42.067" v="875"/>
          <ac:spMkLst>
            <pc:docMk/>
            <pc:sldMk cId="3504098167" sldId="267"/>
            <ac:spMk id="8" creationId="{777A147A-9ED8-46B4-8660-1B3C2AA880B5}"/>
          </ac:spMkLst>
        </pc:spChg>
        <pc:spChg chg="add del">
          <ac:chgData name="Kohler, Aimee (HorizonNB)" userId="S::aimee.kohler@horizonnb.ca::c29e404a-cb93-4f93-b0fe-713c478835e9" providerId="AD" clId="Web-{EB97E6E8-1864-4AD4-AF70-3205E65ECCBC}" dt="2023-05-09T18:21:42.067" v="875"/>
          <ac:spMkLst>
            <pc:docMk/>
            <pc:sldMk cId="3504098167" sldId="267"/>
            <ac:spMk id="10" creationId="{5D6C15A0-C087-4593-8414-2B4EC1CDC3DE}"/>
          </ac:spMkLst>
        </pc:spChg>
      </pc:sldChg>
      <pc:sldChg chg="modSp mod modClrScheme chgLayout">
        <pc:chgData name="Kohler, Aimee (HorizonNB)" userId="S::aimee.kohler@horizonnb.ca::c29e404a-cb93-4f93-b0fe-713c478835e9" providerId="AD" clId="Web-{EB97E6E8-1864-4AD4-AF70-3205E65ECCBC}" dt="2023-05-09T18:21:42.067" v="875"/>
        <pc:sldMkLst>
          <pc:docMk/>
          <pc:sldMk cId="1651313540" sldId="268"/>
        </pc:sldMkLst>
        <pc:spChg chg="mod ord">
          <ac:chgData name="Kohler, Aimee (HorizonNB)" userId="S::aimee.kohler@horizonnb.ca::c29e404a-cb93-4f93-b0fe-713c478835e9" providerId="AD" clId="Web-{EB97E6E8-1864-4AD4-AF70-3205E65ECCBC}" dt="2023-05-09T18:21:42.067" v="875"/>
          <ac:spMkLst>
            <pc:docMk/>
            <pc:sldMk cId="1651313540" sldId="268"/>
            <ac:spMk id="2" creationId="{BC50B923-2244-4CE3-DFE1-A991717864E8}"/>
          </ac:spMkLst>
        </pc:spChg>
        <pc:spChg chg="mod ord">
          <ac:chgData name="Kohler, Aimee (HorizonNB)" userId="S::aimee.kohler@horizonnb.ca::c29e404a-cb93-4f93-b0fe-713c478835e9" providerId="AD" clId="Web-{EB97E6E8-1864-4AD4-AF70-3205E65ECCBC}" dt="2023-05-09T18:21:42.067" v="875"/>
          <ac:spMkLst>
            <pc:docMk/>
            <pc:sldMk cId="1651313540" sldId="268"/>
            <ac:spMk id="3" creationId="{E0B5790C-AB41-29C6-3687-3A20378149C7}"/>
          </ac:spMkLst>
        </pc:spChg>
      </pc:sldChg>
      <pc:sldChg chg="addSp delSp modSp mod modClrScheme delDesignElem chgLayout">
        <pc:chgData name="Kohler, Aimee (HorizonNB)" userId="S::aimee.kohler@horizonnb.ca::c29e404a-cb93-4f93-b0fe-713c478835e9" providerId="AD" clId="Web-{EB97E6E8-1864-4AD4-AF70-3205E65ECCBC}" dt="2023-05-09T18:21:42.067" v="875"/>
        <pc:sldMkLst>
          <pc:docMk/>
          <pc:sldMk cId="2858924683" sldId="269"/>
        </pc:sldMkLst>
        <pc:spChg chg="mod ord">
          <ac:chgData name="Kohler, Aimee (HorizonNB)" userId="S::aimee.kohler@horizonnb.ca::c29e404a-cb93-4f93-b0fe-713c478835e9" providerId="AD" clId="Web-{EB97E6E8-1864-4AD4-AF70-3205E65ECCBC}" dt="2023-05-09T18:21:42.067" v="875"/>
          <ac:spMkLst>
            <pc:docMk/>
            <pc:sldMk cId="2858924683" sldId="269"/>
            <ac:spMk id="2" creationId="{88CBB544-FD2A-7714-5D41-92F3999D23BE}"/>
          </ac:spMkLst>
        </pc:spChg>
        <pc:spChg chg="mod ord">
          <ac:chgData name="Kohler, Aimee (HorizonNB)" userId="S::aimee.kohler@horizonnb.ca::c29e404a-cb93-4f93-b0fe-713c478835e9" providerId="AD" clId="Web-{EB97E6E8-1864-4AD4-AF70-3205E65ECCBC}" dt="2023-05-09T18:21:42.067" v="875"/>
          <ac:spMkLst>
            <pc:docMk/>
            <pc:sldMk cId="2858924683" sldId="269"/>
            <ac:spMk id="3" creationId="{2026AB29-988B-5FD5-054D-E63C3724DFCD}"/>
          </ac:spMkLst>
        </pc:spChg>
        <pc:spChg chg="add del">
          <ac:chgData name="Kohler, Aimee (HorizonNB)" userId="S::aimee.kohler@horizonnb.ca::c29e404a-cb93-4f93-b0fe-713c478835e9" providerId="AD" clId="Web-{EB97E6E8-1864-4AD4-AF70-3205E65ECCBC}" dt="2023-05-09T18:21:42.067" v="875"/>
          <ac:spMkLst>
            <pc:docMk/>
            <pc:sldMk cId="2858924683" sldId="269"/>
            <ac:spMk id="33" creationId="{907EF6B7-1338-4443-8C46-6A318D952DFD}"/>
          </ac:spMkLst>
        </pc:spChg>
        <pc:spChg chg="add del">
          <ac:chgData name="Kohler, Aimee (HorizonNB)" userId="S::aimee.kohler@horizonnb.ca::c29e404a-cb93-4f93-b0fe-713c478835e9" providerId="AD" clId="Web-{EB97E6E8-1864-4AD4-AF70-3205E65ECCBC}" dt="2023-05-09T18:21:42.067" v="875"/>
          <ac:spMkLst>
            <pc:docMk/>
            <pc:sldMk cId="2858924683" sldId="269"/>
            <ac:spMk id="34" creationId="{DAAE4CDD-124C-4DCF-9584-B6033B545DD5}"/>
          </ac:spMkLst>
        </pc:spChg>
        <pc:spChg chg="add del">
          <ac:chgData name="Kohler, Aimee (HorizonNB)" userId="S::aimee.kohler@horizonnb.ca::c29e404a-cb93-4f93-b0fe-713c478835e9" providerId="AD" clId="Web-{EB97E6E8-1864-4AD4-AF70-3205E65ECCBC}" dt="2023-05-09T18:21:42.067" v="875"/>
          <ac:spMkLst>
            <pc:docMk/>
            <pc:sldMk cId="2858924683" sldId="269"/>
            <ac:spMk id="35" creationId="{081E4A58-353D-44AE-B2FC-2A74E2E400F7}"/>
          </ac:spMkLst>
        </pc:spChg>
      </pc:sldChg>
      <pc:sldChg chg="addSp delSp modSp mod modClrScheme delDesignElem chgLayout">
        <pc:chgData name="Kohler, Aimee (HorizonNB)" userId="S::aimee.kohler@horizonnb.ca::c29e404a-cb93-4f93-b0fe-713c478835e9" providerId="AD" clId="Web-{EB97E6E8-1864-4AD4-AF70-3205E65ECCBC}" dt="2023-05-09T18:21:42.067" v="875"/>
        <pc:sldMkLst>
          <pc:docMk/>
          <pc:sldMk cId="2976642882" sldId="270"/>
        </pc:sldMkLst>
        <pc:spChg chg="mod ord">
          <ac:chgData name="Kohler, Aimee (HorizonNB)" userId="S::aimee.kohler@horizonnb.ca::c29e404a-cb93-4f93-b0fe-713c478835e9" providerId="AD" clId="Web-{EB97E6E8-1864-4AD4-AF70-3205E65ECCBC}" dt="2023-05-09T18:21:42.067" v="875"/>
          <ac:spMkLst>
            <pc:docMk/>
            <pc:sldMk cId="2976642882" sldId="270"/>
            <ac:spMk id="2" creationId="{D2A467C8-D1AB-B25D-403F-8E5057FADE83}"/>
          </ac:spMkLst>
        </pc:spChg>
        <pc:spChg chg="add del">
          <ac:chgData name="Kohler, Aimee (HorizonNB)" userId="S::aimee.kohler@horizonnb.ca::c29e404a-cb93-4f93-b0fe-713c478835e9" providerId="AD" clId="Web-{EB97E6E8-1864-4AD4-AF70-3205E65ECCBC}" dt="2023-05-09T18:21:42.067" v="875"/>
          <ac:spMkLst>
            <pc:docMk/>
            <pc:sldMk cId="2976642882" sldId="270"/>
            <ac:spMk id="60" creationId="{C2554CA6-288E-4202-BC52-2E5A8F0C0AED}"/>
          </ac:spMkLst>
        </pc:spChg>
        <pc:spChg chg="add del">
          <ac:chgData name="Kohler, Aimee (HorizonNB)" userId="S::aimee.kohler@horizonnb.ca::c29e404a-cb93-4f93-b0fe-713c478835e9" providerId="AD" clId="Web-{EB97E6E8-1864-4AD4-AF70-3205E65ECCBC}" dt="2023-05-09T18:21:42.067" v="875"/>
          <ac:spMkLst>
            <pc:docMk/>
            <pc:sldMk cId="2976642882" sldId="270"/>
            <ac:spMk id="61" creationId="{B10BB131-AC8E-4A8E-A5D1-36260F720C3B}"/>
          </ac:spMkLst>
        </pc:spChg>
        <pc:spChg chg="add del">
          <ac:chgData name="Kohler, Aimee (HorizonNB)" userId="S::aimee.kohler@horizonnb.ca::c29e404a-cb93-4f93-b0fe-713c478835e9" providerId="AD" clId="Web-{EB97E6E8-1864-4AD4-AF70-3205E65ECCBC}" dt="2023-05-09T18:21:42.067" v="875"/>
          <ac:spMkLst>
            <pc:docMk/>
            <pc:sldMk cId="2976642882" sldId="270"/>
            <ac:spMk id="62" creationId="{5B7778FC-632E-4DCA-A7CB-0D7731CCF970}"/>
          </ac:spMkLst>
        </pc:spChg>
        <pc:spChg chg="add del">
          <ac:chgData name="Kohler, Aimee (HorizonNB)" userId="S::aimee.kohler@horizonnb.ca::c29e404a-cb93-4f93-b0fe-713c478835e9" providerId="AD" clId="Web-{EB97E6E8-1864-4AD4-AF70-3205E65ECCBC}" dt="2023-05-09T18:21:42.067" v="875"/>
          <ac:spMkLst>
            <pc:docMk/>
            <pc:sldMk cId="2976642882" sldId="270"/>
            <ac:spMk id="63" creationId="{FA23A907-97FB-4A8F-880A-DD77401C4296}"/>
          </ac:spMkLst>
        </pc:spChg>
        <pc:spChg chg="mod ord">
          <ac:chgData name="Kohler, Aimee (HorizonNB)" userId="S::aimee.kohler@horizonnb.ca::c29e404a-cb93-4f93-b0fe-713c478835e9" providerId="AD" clId="Web-{EB97E6E8-1864-4AD4-AF70-3205E65ECCBC}" dt="2023-05-09T18:21:42.067" v="875"/>
          <ac:spMkLst>
            <pc:docMk/>
            <pc:sldMk cId="2976642882" sldId="270"/>
            <ac:spMk id="64" creationId="{751E25E4-52C8-BDE5-6ED1-00AE12E0CB06}"/>
          </ac:spMkLst>
        </pc:spChg>
      </pc:sldChg>
      <pc:sldChg chg="addSp delSp modSp mod modClrScheme delDesignElem chgLayout">
        <pc:chgData name="Kohler, Aimee (HorizonNB)" userId="S::aimee.kohler@horizonnb.ca::c29e404a-cb93-4f93-b0fe-713c478835e9" providerId="AD" clId="Web-{EB97E6E8-1864-4AD4-AF70-3205E65ECCBC}" dt="2023-05-09T18:21:42.067" v="875"/>
        <pc:sldMkLst>
          <pc:docMk/>
          <pc:sldMk cId="3844575739" sldId="271"/>
        </pc:sldMkLst>
        <pc:spChg chg="mod ord">
          <ac:chgData name="Kohler, Aimee (HorizonNB)" userId="S::aimee.kohler@horizonnb.ca::c29e404a-cb93-4f93-b0fe-713c478835e9" providerId="AD" clId="Web-{EB97E6E8-1864-4AD4-AF70-3205E65ECCBC}" dt="2023-05-09T18:21:42.067" v="875"/>
          <ac:spMkLst>
            <pc:docMk/>
            <pc:sldMk cId="3844575739" sldId="271"/>
            <ac:spMk id="2" creationId="{FBF9E4F6-BCDB-B2AB-5F66-0568E91E71BC}"/>
          </ac:spMkLst>
        </pc:spChg>
        <pc:spChg chg="mod ord">
          <ac:chgData name="Kohler, Aimee (HorizonNB)" userId="S::aimee.kohler@horizonnb.ca::c29e404a-cb93-4f93-b0fe-713c478835e9" providerId="AD" clId="Web-{EB97E6E8-1864-4AD4-AF70-3205E65ECCBC}" dt="2023-05-09T18:21:42.067" v="875"/>
          <ac:spMkLst>
            <pc:docMk/>
            <pc:sldMk cId="3844575739" sldId="271"/>
            <ac:spMk id="3" creationId="{BD85DF4C-A01E-9468-F7AD-0F6C9FA9FB5C}"/>
          </ac:spMkLst>
        </pc:spChg>
        <pc:spChg chg="add del">
          <ac:chgData name="Kohler, Aimee (HorizonNB)" userId="S::aimee.kohler@horizonnb.ca::c29e404a-cb93-4f93-b0fe-713c478835e9" providerId="AD" clId="Web-{EB97E6E8-1864-4AD4-AF70-3205E65ECCBC}" dt="2023-05-09T18:21:42.067" v="875"/>
          <ac:spMkLst>
            <pc:docMk/>
            <pc:sldMk cId="3844575739" sldId="271"/>
            <ac:spMk id="79" creationId="{4AC6B390-BC59-4F1D-A0EE-D71A92F0A0B2}"/>
          </ac:spMkLst>
        </pc:spChg>
        <pc:spChg chg="add del">
          <ac:chgData name="Kohler, Aimee (HorizonNB)" userId="S::aimee.kohler@horizonnb.ca::c29e404a-cb93-4f93-b0fe-713c478835e9" providerId="AD" clId="Web-{EB97E6E8-1864-4AD4-AF70-3205E65ECCBC}" dt="2023-05-09T18:21:42.067" v="875"/>
          <ac:spMkLst>
            <pc:docMk/>
            <pc:sldMk cId="3844575739" sldId="271"/>
            <ac:spMk id="80" creationId="{B6C60D79-16F1-4C4B-B7E3-7634E7069CDE}"/>
          </ac:spMkLst>
        </pc:spChg>
        <pc:spChg chg="add del">
          <ac:chgData name="Kohler, Aimee (HorizonNB)" userId="S::aimee.kohler@horizonnb.ca::c29e404a-cb93-4f93-b0fe-713c478835e9" providerId="AD" clId="Web-{EB97E6E8-1864-4AD4-AF70-3205E65ECCBC}" dt="2023-05-09T18:21:42.067" v="875"/>
          <ac:spMkLst>
            <pc:docMk/>
            <pc:sldMk cId="3844575739" sldId="271"/>
            <ac:spMk id="81" creationId="{426B127E-6498-4C77-9C9D-4553A5113B80}"/>
          </ac:spMkLst>
        </pc:spChg>
      </pc:sldChg>
      <pc:sldChg chg="addSp delSp modSp mod modClrScheme delDesignElem chgLayout modNotes">
        <pc:chgData name="Kohler, Aimee (HorizonNB)" userId="S::aimee.kohler@horizonnb.ca::c29e404a-cb93-4f93-b0fe-713c478835e9" providerId="AD" clId="Web-{EB97E6E8-1864-4AD4-AF70-3205E65ECCBC}" dt="2023-05-09T18:33:28.206" v="975"/>
        <pc:sldMkLst>
          <pc:docMk/>
          <pc:sldMk cId="2072796036" sldId="272"/>
        </pc:sldMkLst>
        <pc:spChg chg="mod ord">
          <ac:chgData name="Kohler, Aimee (HorizonNB)" userId="S::aimee.kohler@horizonnb.ca::c29e404a-cb93-4f93-b0fe-713c478835e9" providerId="AD" clId="Web-{EB97E6E8-1864-4AD4-AF70-3205E65ECCBC}" dt="2023-05-09T18:21:42.067" v="875"/>
          <ac:spMkLst>
            <pc:docMk/>
            <pc:sldMk cId="2072796036" sldId="272"/>
            <ac:spMk id="2" creationId="{E6D07113-2C0F-0A5A-1B93-BEB40CFF3EA1}"/>
          </ac:spMkLst>
        </pc:spChg>
        <pc:spChg chg="mod ord">
          <ac:chgData name="Kohler, Aimee (HorizonNB)" userId="S::aimee.kohler@horizonnb.ca::c29e404a-cb93-4f93-b0fe-713c478835e9" providerId="AD" clId="Web-{EB97E6E8-1864-4AD4-AF70-3205E65ECCBC}" dt="2023-05-09T18:21:42.067" v="875"/>
          <ac:spMkLst>
            <pc:docMk/>
            <pc:sldMk cId="2072796036" sldId="272"/>
            <ac:spMk id="3" creationId="{409C2AD0-A510-59E1-A51C-8B3FD864E58B}"/>
          </ac:spMkLst>
        </pc:spChg>
        <pc:spChg chg="add del">
          <ac:chgData name="Kohler, Aimee (HorizonNB)" userId="S::aimee.kohler@horizonnb.ca::c29e404a-cb93-4f93-b0fe-713c478835e9" providerId="AD" clId="Web-{EB97E6E8-1864-4AD4-AF70-3205E65ECCBC}" dt="2023-05-09T18:21:42.067" v="875"/>
          <ac:spMkLst>
            <pc:docMk/>
            <pc:sldMk cId="2072796036" sldId="272"/>
            <ac:spMk id="10" creationId="{04812C46-200A-4DEB-A05E-3ED6C68C2387}"/>
          </ac:spMkLst>
        </pc:spChg>
        <pc:spChg chg="add del">
          <ac:chgData name="Kohler, Aimee (HorizonNB)" userId="S::aimee.kohler@horizonnb.ca::c29e404a-cb93-4f93-b0fe-713c478835e9" providerId="AD" clId="Web-{EB97E6E8-1864-4AD4-AF70-3205E65ECCBC}" dt="2023-05-09T18:21:42.067" v="875"/>
          <ac:spMkLst>
            <pc:docMk/>
            <pc:sldMk cId="2072796036" sldId="272"/>
            <ac:spMk id="12" creationId="{D1EA859B-E555-4109-94F3-6700E046E008}"/>
          </ac:spMkLst>
        </pc:spChg>
      </pc:sldChg>
      <pc:sldChg chg="mod modClrScheme chgLayout">
        <pc:chgData name="Kohler, Aimee (HorizonNB)" userId="S::aimee.kohler@horizonnb.ca::c29e404a-cb93-4f93-b0fe-713c478835e9" providerId="AD" clId="Web-{EB97E6E8-1864-4AD4-AF70-3205E65ECCBC}" dt="2023-05-09T18:21:42.067" v="875"/>
        <pc:sldMkLst>
          <pc:docMk/>
          <pc:sldMk cId="1308431267" sldId="273"/>
        </pc:sldMkLst>
      </pc:sldChg>
      <pc:sldChg chg="modSp mod modClrScheme chgLayout">
        <pc:chgData name="Kohler, Aimee (HorizonNB)" userId="S::aimee.kohler@horizonnb.ca::c29e404a-cb93-4f93-b0fe-713c478835e9" providerId="AD" clId="Web-{EB97E6E8-1864-4AD4-AF70-3205E65ECCBC}" dt="2023-05-09T18:21:42.067" v="875"/>
        <pc:sldMkLst>
          <pc:docMk/>
          <pc:sldMk cId="778174043" sldId="274"/>
        </pc:sldMkLst>
        <pc:spChg chg="mod ord">
          <ac:chgData name="Kohler, Aimee (HorizonNB)" userId="S::aimee.kohler@horizonnb.ca::c29e404a-cb93-4f93-b0fe-713c478835e9" providerId="AD" clId="Web-{EB97E6E8-1864-4AD4-AF70-3205E65ECCBC}" dt="2023-05-09T18:21:42.067" v="875"/>
          <ac:spMkLst>
            <pc:docMk/>
            <pc:sldMk cId="778174043" sldId="274"/>
            <ac:spMk id="2" creationId="{9B9BBB61-48BB-2EDF-15EC-85FFFA5AD09B}"/>
          </ac:spMkLst>
        </pc:spChg>
        <pc:spChg chg="mod ord">
          <ac:chgData name="Kohler, Aimee (HorizonNB)" userId="S::aimee.kohler@horizonnb.ca::c29e404a-cb93-4f93-b0fe-713c478835e9" providerId="AD" clId="Web-{EB97E6E8-1864-4AD4-AF70-3205E65ECCBC}" dt="2023-05-09T18:21:42.067" v="875"/>
          <ac:spMkLst>
            <pc:docMk/>
            <pc:sldMk cId="778174043" sldId="274"/>
            <ac:spMk id="3" creationId="{CF3BB228-3AF0-F0AE-30B7-5FF01B2A3377}"/>
          </ac:spMkLst>
        </pc:spChg>
      </pc:sldChg>
      <pc:sldChg chg="addSp delSp modSp mod modClrScheme delDesignElem chgLayout">
        <pc:chgData name="Kohler, Aimee (HorizonNB)" userId="S::aimee.kohler@horizonnb.ca::c29e404a-cb93-4f93-b0fe-713c478835e9" providerId="AD" clId="Web-{EB97E6E8-1864-4AD4-AF70-3205E65ECCBC}" dt="2023-05-09T18:21:42.067" v="875"/>
        <pc:sldMkLst>
          <pc:docMk/>
          <pc:sldMk cId="3907992034" sldId="275"/>
        </pc:sldMkLst>
        <pc:spChg chg="mod ord">
          <ac:chgData name="Kohler, Aimee (HorizonNB)" userId="S::aimee.kohler@horizonnb.ca::c29e404a-cb93-4f93-b0fe-713c478835e9" providerId="AD" clId="Web-{EB97E6E8-1864-4AD4-AF70-3205E65ECCBC}" dt="2023-05-09T18:21:42.067" v="875"/>
          <ac:spMkLst>
            <pc:docMk/>
            <pc:sldMk cId="3907992034" sldId="275"/>
            <ac:spMk id="2" creationId="{B3AE06EF-7D29-2F74-D31A-7FA2836CF372}"/>
          </ac:spMkLst>
        </pc:spChg>
        <pc:spChg chg="mod ord">
          <ac:chgData name="Kohler, Aimee (HorizonNB)" userId="S::aimee.kohler@horizonnb.ca::c29e404a-cb93-4f93-b0fe-713c478835e9" providerId="AD" clId="Web-{EB97E6E8-1864-4AD4-AF70-3205E65ECCBC}" dt="2023-05-09T18:21:42.067" v="875"/>
          <ac:spMkLst>
            <pc:docMk/>
            <pc:sldMk cId="3907992034" sldId="275"/>
            <ac:spMk id="3" creationId="{151D3C27-6DB3-8F39-3107-1CD8020091D2}"/>
          </ac:spMkLst>
        </pc:spChg>
        <pc:spChg chg="add del">
          <ac:chgData name="Kohler, Aimee (HorizonNB)" userId="S::aimee.kohler@horizonnb.ca::c29e404a-cb93-4f93-b0fe-713c478835e9" providerId="AD" clId="Web-{EB97E6E8-1864-4AD4-AF70-3205E65ECCBC}" dt="2023-05-09T18:21:42.067" v="875"/>
          <ac:spMkLst>
            <pc:docMk/>
            <pc:sldMk cId="3907992034" sldId="275"/>
            <ac:spMk id="8" creationId="{09588DA8-065E-4F6F-8EFD-43104AB2E0CF}"/>
          </ac:spMkLst>
        </pc:spChg>
        <pc:spChg chg="add del">
          <ac:chgData name="Kohler, Aimee (HorizonNB)" userId="S::aimee.kohler@horizonnb.ca::c29e404a-cb93-4f93-b0fe-713c478835e9" providerId="AD" clId="Web-{EB97E6E8-1864-4AD4-AF70-3205E65ECCBC}" dt="2023-05-09T18:21:42.067" v="875"/>
          <ac:spMkLst>
            <pc:docMk/>
            <pc:sldMk cId="3907992034" sldId="275"/>
            <ac:spMk id="10" creationId="{C4285719-470E-454C-AF62-8323075F1F5B}"/>
          </ac:spMkLst>
        </pc:spChg>
        <pc:spChg chg="add del">
          <ac:chgData name="Kohler, Aimee (HorizonNB)" userId="S::aimee.kohler@horizonnb.ca::c29e404a-cb93-4f93-b0fe-713c478835e9" providerId="AD" clId="Web-{EB97E6E8-1864-4AD4-AF70-3205E65ECCBC}" dt="2023-05-09T18:21:42.067" v="875"/>
          <ac:spMkLst>
            <pc:docMk/>
            <pc:sldMk cId="3907992034" sldId="275"/>
            <ac:spMk id="12" creationId="{CD9FE4EF-C4D8-49A0-B2FF-81D8DB7D8A24}"/>
          </ac:spMkLst>
        </pc:spChg>
        <pc:spChg chg="add del">
          <ac:chgData name="Kohler, Aimee (HorizonNB)" userId="S::aimee.kohler@horizonnb.ca::c29e404a-cb93-4f93-b0fe-713c478835e9" providerId="AD" clId="Web-{EB97E6E8-1864-4AD4-AF70-3205E65ECCBC}" dt="2023-05-09T18:21:42.067" v="875"/>
          <ac:spMkLst>
            <pc:docMk/>
            <pc:sldMk cId="3907992034" sldId="275"/>
            <ac:spMk id="14" creationId="{4300840D-0A0B-4512-BACA-B439D5B9C57C}"/>
          </ac:spMkLst>
        </pc:spChg>
        <pc:spChg chg="add del">
          <ac:chgData name="Kohler, Aimee (HorizonNB)" userId="S::aimee.kohler@horizonnb.ca::c29e404a-cb93-4f93-b0fe-713c478835e9" providerId="AD" clId="Web-{EB97E6E8-1864-4AD4-AF70-3205E65ECCBC}" dt="2023-05-09T18:21:42.067" v="875"/>
          <ac:spMkLst>
            <pc:docMk/>
            <pc:sldMk cId="3907992034" sldId="275"/>
            <ac:spMk id="16" creationId="{D2B78728-A580-49A7-84F9-6EF6F583ADE0}"/>
          </ac:spMkLst>
        </pc:spChg>
        <pc:spChg chg="add del">
          <ac:chgData name="Kohler, Aimee (HorizonNB)" userId="S::aimee.kohler@horizonnb.ca::c29e404a-cb93-4f93-b0fe-713c478835e9" providerId="AD" clId="Web-{EB97E6E8-1864-4AD4-AF70-3205E65ECCBC}" dt="2023-05-09T18:21:42.067" v="875"/>
          <ac:spMkLst>
            <pc:docMk/>
            <pc:sldMk cId="3907992034" sldId="275"/>
            <ac:spMk id="18" creationId="{38FAA1A1-D861-433F-88FA-1E9D6FD31D11}"/>
          </ac:spMkLst>
        </pc:spChg>
        <pc:spChg chg="add del">
          <ac:chgData name="Kohler, Aimee (HorizonNB)" userId="S::aimee.kohler@horizonnb.ca::c29e404a-cb93-4f93-b0fe-713c478835e9" providerId="AD" clId="Web-{EB97E6E8-1864-4AD4-AF70-3205E65ECCBC}" dt="2023-05-09T18:21:42.067" v="875"/>
          <ac:spMkLst>
            <pc:docMk/>
            <pc:sldMk cId="3907992034" sldId="275"/>
            <ac:spMk id="20" creationId="{8D71EDA1-87BF-4D5D-AB79-F346FD19278A}"/>
          </ac:spMkLst>
        </pc:spChg>
      </pc:sldChg>
      <pc:sldChg chg="addSp delSp modSp mod modClrScheme delDesignElem chgLayout">
        <pc:chgData name="Kohler, Aimee (HorizonNB)" userId="S::aimee.kohler@horizonnb.ca::c29e404a-cb93-4f93-b0fe-713c478835e9" providerId="AD" clId="Web-{EB97E6E8-1864-4AD4-AF70-3205E65ECCBC}" dt="2023-05-09T18:21:42.067" v="875"/>
        <pc:sldMkLst>
          <pc:docMk/>
          <pc:sldMk cId="2361100319" sldId="276"/>
        </pc:sldMkLst>
        <pc:spChg chg="mod ord">
          <ac:chgData name="Kohler, Aimee (HorizonNB)" userId="S::aimee.kohler@horizonnb.ca::c29e404a-cb93-4f93-b0fe-713c478835e9" providerId="AD" clId="Web-{EB97E6E8-1864-4AD4-AF70-3205E65ECCBC}" dt="2023-05-09T18:21:42.067" v="875"/>
          <ac:spMkLst>
            <pc:docMk/>
            <pc:sldMk cId="2361100319" sldId="276"/>
            <ac:spMk id="2" creationId="{6D1204BF-EB14-BCC5-44B2-99967B16F050}"/>
          </ac:spMkLst>
        </pc:spChg>
        <pc:spChg chg="mod ord">
          <ac:chgData name="Kohler, Aimee (HorizonNB)" userId="S::aimee.kohler@horizonnb.ca::c29e404a-cb93-4f93-b0fe-713c478835e9" providerId="AD" clId="Web-{EB97E6E8-1864-4AD4-AF70-3205E65ECCBC}" dt="2023-05-09T18:21:42.067" v="875"/>
          <ac:spMkLst>
            <pc:docMk/>
            <pc:sldMk cId="2361100319" sldId="276"/>
            <ac:spMk id="3" creationId="{17634EDC-76A7-3CFB-2CD1-FC6FEB63CDB6}"/>
          </ac:spMkLst>
        </pc:spChg>
        <pc:spChg chg="add del">
          <ac:chgData name="Kohler, Aimee (HorizonNB)" userId="S::aimee.kohler@horizonnb.ca::c29e404a-cb93-4f93-b0fe-713c478835e9" providerId="AD" clId="Web-{EB97E6E8-1864-4AD4-AF70-3205E65ECCBC}" dt="2023-05-09T18:21:42.067" v="875"/>
          <ac:spMkLst>
            <pc:docMk/>
            <pc:sldMk cId="2361100319" sldId="276"/>
            <ac:spMk id="14" creationId="{4300840D-0A0B-4512-BACA-B439D5B9C57C}"/>
          </ac:spMkLst>
        </pc:spChg>
        <pc:spChg chg="add del">
          <ac:chgData name="Kohler, Aimee (HorizonNB)" userId="S::aimee.kohler@horizonnb.ca::c29e404a-cb93-4f93-b0fe-713c478835e9" providerId="AD" clId="Web-{EB97E6E8-1864-4AD4-AF70-3205E65ECCBC}" dt="2023-05-09T18:21:42.067" v="875"/>
          <ac:spMkLst>
            <pc:docMk/>
            <pc:sldMk cId="2361100319" sldId="276"/>
            <ac:spMk id="16" creationId="{D2B78728-A580-49A7-84F9-6EF6F583ADE0}"/>
          </ac:spMkLst>
        </pc:spChg>
        <pc:spChg chg="add del">
          <ac:chgData name="Kohler, Aimee (HorizonNB)" userId="S::aimee.kohler@horizonnb.ca::c29e404a-cb93-4f93-b0fe-713c478835e9" providerId="AD" clId="Web-{EB97E6E8-1864-4AD4-AF70-3205E65ECCBC}" dt="2023-05-09T18:21:42.067" v="875"/>
          <ac:spMkLst>
            <pc:docMk/>
            <pc:sldMk cId="2361100319" sldId="276"/>
            <ac:spMk id="18" creationId="{38FAA1A1-D861-433F-88FA-1E9D6FD31D11}"/>
          </ac:spMkLst>
        </pc:spChg>
        <pc:spChg chg="add del">
          <ac:chgData name="Kohler, Aimee (HorizonNB)" userId="S::aimee.kohler@horizonnb.ca::c29e404a-cb93-4f93-b0fe-713c478835e9" providerId="AD" clId="Web-{EB97E6E8-1864-4AD4-AF70-3205E65ECCBC}" dt="2023-05-09T18:21:42.067" v="875"/>
          <ac:spMkLst>
            <pc:docMk/>
            <pc:sldMk cId="2361100319" sldId="276"/>
            <ac:spMk id="19" creationId="{09588DA8-065E-4F6F-8EFD-43104AB2E0CF}"/>
          </ac:spMkLst>
        </pc:spChg>
        <pc:spChg chg="add del">
          <ac:chgData name="Kohler, Aimee (HorizonNB)" userId="S::aimee.kohler@horizonnb.ca::c29e404a-cb93-4f93-b0fe-713c478835e9" providerId="AD" clId="Web-{EB97E6E8-1864-4AD4-AF70-3205E65ECCBC}" dt="2023-05-09T18:21:42.067" v="875"/>
          <ac:spMkLst>
            <pc:docMk/>
            <pc:sldMk cId="2361100319" sldId="276"/>
            <ac:spMk id="20" creationId="{8D71EDA1-87BF-4D5D-AB79-F346FD19278A}"/>
          </ac:spMkLst>
        </pc:spChg>
        <pc:spChg chg="add del">
          <ac:chgData name="Kohler, Aimee (HorizonNB)" userId="S::aimee.kohler@horizonnb.ca::c29e404a-cb93-4f93-b0fe-713c478835e9" providerId="AD" clId="Web-{EB97E6E8-1864-4AD4-AF70-3205E65ECCBC}" dt="2023-05-09T18:21:42.067" v="875"/>
          <ac:spMkLst>
            <pc:docMk/>
            <pc:sldMk cId="2361100319" sldId="276"/>
            <ac:spMk id="21" creationId="{C4285719-470E-454C-AF62-8323075F1F5B}"/>
          </ac:spMkLst>
        </pc:spChg>
        <pc:spChg chg="add del">
          <ac:chgData name="Kohler, Aimee (HorizonNB)" userId="S::aimee.kohler@horizonnb.ca::c29e404a-cb93-4f93-b0fe-713c478835e9" providerId="AD" clId="Web-{EB97E6E8-1864-4AD4-AF70-3205E65ECCBC}" dt="2023-05-09T18:21:42.067" v="875"/>
          <ac:spMkLst>
            <pc:docMk/>
            <pc:sldMk cId="2361100319" sldId="276"/>
            <ac:spMk id="22" creationId="{CD9FE4EF-C4D8-49A0-B2FF-81D8DB7D8A24}"/>
          </ac:spMkLst>
        </pc:spChg>
      </pc:sldChg>
      <pc:sldChg chg="addSp delSp modSp mod modClrScheme delDesignElem chgLayout modNotes">
        <pc:chgData name="Kohler, Aimee (HorizonNB)" userId="S::aimee.kohler@horizonnb.ca::c29e404a-cb93-4f93-b0fe-713c478835e9" providerId="AD" clId="Web-{EB97E6E8-1864-4AD4-AF70-3205E65ECCBC}" dt="2023-05-09T18:43:47.454" v="985"/>
        <pc:sldMkLst>
          <pc:docMk/>
          <pc:sldMk cId="1928302172" sldId="277"/>
        </pc:sldMkLst>
        <pc:spChg chg="mod ord">
          <ac:chgData name="Kohler, Aimee (HorizonNB)" userId="S::aimee.kohler@horizonnb.ca::c29e404a-cb93-4f93-b0fe-713c478835e9" providerId="AD" clId="Web-{EB97E6E8-1864-4AD4-AF70-3205E65ECCBC}" dt="2023-05-09T18:21:42.067" v="875"/>
          <ac:spMkLst>
            <pc:docMk/>
            <pc:sldMk cId="1928302172" sldId="277"/>
            <ac:spMk id="2" creationId="{DA94EFE7-C1AA-BCE9-3DE6-EFB1967E2313}"/>
          </ac:spMkLst>
        </pc:spChg>
        <pc:spChg chg="mod ord">
          <ac:chgData name="Kohler, Aimee (HorizonNB)" userId="S::aimee.kohler@horizonnb.ca::c29e404a-cb93-4f93-b0fe-713c478835e9" providerId="AD" clId="Web-{EB97E6E8-1864-4AD4-AF70-3205E65ECCBC}" dt="2023-05-09T18:21:42.067" v="875"/>
          <ac:spMkLst>
            <pc:docMk/>
            <pc:sldMk cId="1928302172" sldId="277"/>
            <ac:spMk id="3" creationId="{DBC16880-D0E3-EBAD-3716-A1B0FEE1E23E}"/>
          </ac:spMkLst>
        </pc:spChg>
        <pc:spChg chg="add del">
          <ac:chgData name="Kohler, Aimee (HorizonNB)" userId="S::aimee.kohler@horizonnb.ca::c29e404a-cb93-4f93-b0fe-713c478835e9" providerId="AD" clId="Web-{EB97E6E8-1864-4AD4-AF70-3205E65ECCBC}" dt="2023-05-09T18:21:42.067" v="875"/>
          <ac:spMkLst>
            <pc:docMk/>
            <pc:sldMk cId="1928302172" sldId="277"/>
            <ac:spMk id="49" creationId="{5A0118C5-4F8D-4CF4-BADD-53FEACC6C42A}"/>
          </ac:spMkLst>
        </pc:spChg>
        <pc:spChg chg="add del">
          <ac:chgData name="Kohler, Aimee (HorizonNB)" userId="S::aimee.kohler@horizonnb.ca::c29e404a-cb93-4f93-b0fe-713c478835e9" providerId="AD" clId="Web-{EB97E6E8-1864-4AD4-AF70-3205E65ECCBC}" dt="2023-05-09T18:21:42.067" v="875"/>
          <ac:spMkLst>
            <pc:docMk/>
            <pc:sldMk cId="1928302172" sldId="277"/>
            <ac:spMk id="51" creationId="{A99050EE-26AF-4253-BD50-F0FCD965A8F6}"/>
          </ac:spMkLst>
        </pc:spChg>
        <pc:spChg chg="add del">
          <ac:chgData name="Kohler, Aimee (HorizonNB)" userId="S::aimee.kohler@horizonnb.ca::c29e404a-cb93-4f93-b0fe-713c478835e9" providerId="AD" clId="Web-{EB97E6E8-1864-4AD4-AF70-3205E65ECCBC}" dt="2023-05-09T18:21:42.067" v="875"/>
          <ac:spMkLst>
            <pc:docMk/>
            <pc:sldMk cId="1928302172" sldId="277"/>
            <ac:spMk id="57" creationId="{D0C78466-EB6E-45A0-99A6-A00789ACD90A}"/>
          </ac:spMkLst>
        </pc:spChg>
        <pc:spChg chg="add del">
          <ac:chgData name="Kohler, Aimee (HorizonNB)" userId="S::aimee.kohler@horizonnb.ca::c29e404a-cb93-4f93-b0fe-713c478835e9" providerId="AD" clId="Web-{EB97E6E8-1864-4AD4-AF70-3205E65ECCBC}" dt="2023-05-09T18:21:42.067" v="875"/>
          <ac:spMkLst>
            <pc:docMk/>
            <pc:sldMk cId="1928302172" sldId="277"/>
            <ac:spMk id="59" creationId="{E99F76E4-5DFD-4DBE-B042-66FBCD1182C9}"/>
          </ac:spMkLst>
        </pc:spChg>
        <pc:grpChg chg="add del">
          <ac:chgData name="Kohler, Aimee (HorizonNB)" userId="S::aimee.kohler@horizonnb.ca::c29e404a-cb93-4f93-b0fe-713c478835e9" providerId="AD" clId="Web-{EB97E6E8-1864-4AD4-AF70-3205E65ECCBC}" dt="2023-05-09T18:21:42.067" v="875"/>
          <ac:grpSpMkLst>
            <pc:docMk/>
            <pc:sldMk cId="1928302172" sldId="277"/>
            <ac:grpSpMk id="53" creationId="{00E015F5-1A99-4E40-BC3D-7707802996B5}"/>
          </ac:grpSpMkLst>
        </pc:grpChg>
        <pc:grpChg chg="add del">
          <ac:chgData name="Kohler, Aimee (HorizonNB)" userId="S::aimee.kohler@horizonnb.ca::c29e404a-cb93-4f93-b0fe-713c478835e9" providerId="AD" clId="Web-{EB97E6E8-1864-4AD4-AF70-3205E65ECCBC}" dt="2023-05-09T18:21:42.067" v="875"/>
          <ac:grpSpMkLst>
            <pc:docMk/>
            <pc:sldMk cId="1928302172" sldId="277"/>
            <ac:grpSpMk id="61" creationId="{5468B3A9-705E-43C3-A742-0619B0D8F2EE}"/>
          </ac:grpSpMkLst>
        </pc:grpChg>
        <pc:grpChg chg="add del">
          <ac:chgData name="Kohler, Aimee (HorizonNB)" userId="S::aimee.kohler@horizonnb.ca::c29e404a-cb93-4f93-b0fe-713c478835e9" providerId="AD" clId="Web-{EB97E6E8-1864-4AD4-AF70-3205E65ECCBC}" dt="2023-05-09T18:21:42.067" v="875"/>
          <ac:grpSpMkLst>
            <pc:docMk/>
            <pc:sldMk cId="1928302172" sldId="277"/>
            <ac:grpSpMk id="232" creationId="{773717CC-ECEE-4ABF-BA61-C59F46801775}"/>
          </ac:grpSpMkLst>
        </pc:grpChg>
      </pc:sldChg>
      <pc:sldChg chg="addSp delSp modSp mod modClrScheme delDesignElem chgLayout">
        <pc:chgData name="Kohler, Aimee (HorizonNB)" userId="S::aimee.kohler@horizonnb.ca::c29e404a-cb93-4f93-b0fe-713c478835e9" providerId="AD" clId="Web-{EB97E6E8-1864-4AD4-AF70-3205E65ECCBC}" dt="2023-05-09T18:21:42.067" v="875"/>
        <pc:sldMkLst>
          <pc:docMk/>
          <pc:sldMk cId="2070913397" sldId="279"/>
        </pc:sldMkLst>
        <pc:spChg chg="mod ord">
          <ac:chgData name="Kohler, Aimee (HorizonNB)" userId="S::aimee.kohler@horizonnb.ca::c29e404a-cb93-4f93-b0fe-713c478835e9" providerId="AD" clId="Web-{EB97E6E8-1864-4AD4-AF70-3205E65ECCBC}" dt="2023-05-09T18:21:42.067" v="875"/>
          <ac:spMkLst>
            <pc:docMk/>
            <pc:sldMk cId="2070913397" sldId="279"/>
            <ac:spMk id="2" creationId="{EA2FC751-16F2-4274-89AC-DD4BEE189DE3}"/>
          </ac:spMkLst>
        </pc:spChg>
        <pc:spChg chg="add del">
          <ac:chgData name="Kohler, Aimee (HorizonNB)" userId="S::aimee.kohler@horizonnb.ca::c29e404a-cb93-4f93-b0fe-713c478835e9" providerId="AD" clId="Web-{EB97E6E8-1864-4AD4-AF70-3205E65ECCBC}" dt="2023-05-09T18:21:42.067" v="875"/>
          <ac:spMkLst>
            <pc:docMk/>
            <pc:sldMk cId="2070913397" sldId="279"/>
            <ac:spMk id="32" creationId="{2E442304-DDBD-4F7B-8017-36BCC863FB40}"/>
          </ac:spMkLst>
        </pc:spChg>
        <pc:spChg chg="add del">
          <ac:chgData name="Kohler, Aimee (HorizonNB)" userId="S::aimee.kohler@horizonnb.ca::c29e404a-cb93-4f93-b0fe-713c478835e9" providerId="AD" clId="Web-{EB97E6E8-1864-4AD4-AF70-3205E65ECCBC}" dt="2023-05-09T18:21:42.067" v="875"/>
          <ac:spMkLst>
            <pc:docMk/>
            <pc:sldMk cId="2070913397" sldId="279"/>
            <ac:spMk id="34" creationId="{5E107275-3853-46FD-A241-DE4355A42675}"/>
          </ac:spMkLst>
        </pc:spChg>
        <pc:graphicFrameChg chg="mod ord">
          <ac:chgData name="Kohler, Aimee (HorizonNB)" userId="S::aimee.kohler@horizonnb.ca::c29e404a-cb93-4f93-b0fe-713c478835e9" providerId="AD" clId="Web-{EB97E6E8-1864-4AD4-AF70-3205E65ECCBC}" dt="2023-05-09T18:21:42.067" v="875"/>
          <ac:graphicFrameMkLst>
            <pc:docMk/>
            <pc:sldMk cId="2070913397" sldId="279"/>
            <ac:graphicFrameMk id="5" creationId="{F7F157D7-C839-155F-26DF-ECD481A1DBA9}"/>
          </ac:graphicFrameMkLst>
        </pc:graphicFrameChg>
      </pc:sldChg>
      <pc:sldChg chg="modSp mod modClrScheme chgLayout">
        <pc:chgData name="Kohler, Aimee (HorizonNB)" userId="S::aimee.kohler@horizonnb.ca::c29e404a-cb93-4f93-b0fe-713c478835e9" providerId="AD" clId="Web-{EB97E6E8-1864-4AD4-AF70-3205E65ECCBC}" dt="2023-05-09T18:21:42.067" v="875"/>
        <pc:sldMkLst>
          <pc:docMk/>
          <pc:sldMk cId="282963842" sldId="280"/>
        </pc:sldMkLst>
        <pc:spChg chg="mod ord">
          <ac:chgData name="Kohler, Aimee (HorizonNB)" userId="S::aimee.kohler@horizonnb.ca::c29e404a-cb93-4f93-b0fe-713c478835e9" providerId="AD" clId="Web-{EB97E6E8-1864-4AD4-AF70-3205E65ECCBC}" dt="2023-05-09T18:21:42.067" v="875"/>
          <ac:spMkLst>
            <pc:docMk/>
            <pc:sldMk cId="282963842" sldId="280"/>
            <ac:spMk id="2" creationId="{B8F0264A-4485-3993-7BE4-A2A3ADF9B115}"/>
          </ac:spMkLst>
        </pc:spChg>
        <pc:spChg chg="mod ord">
          <ac:chgData name="Kohler, Aimee (HorizonNB)" userId="S::aimee.kohler@horizonnb.ca::c29e404a-cb93-4f93-b0fe-713c478835e9" providerId="AD" clId="Web-{EB97E6E8-1864-4AD4-AF70-3205E65ECCBC}" dt="2023-05-09T18:21:42.067" v="875"/>
          <ac:spMkLst>
            <pc:docMk/>
            <pc:sldMk cId="282963842" sldId="280"/>
            <ac:spMk id="3" creationId="{0FD5BA19-E780-E64D-5EB5-BF863F19959B}"/>
          </ac:spMkLst>
        </pc:spChg>
      </pc:sldChg>
      <pc:sldChg chg="modSp mod modClrScheme chgLayout">
        <pc:chgData name="Kohler, Aimee (HorizonNB)" userId="S::aimee.kohler@horizonnb.ca::c29e404a-cb93-4f93-b0fe-713c478835e9" providerId="AD" clId="Web-{EB97E6E8-1864-4AD4-AF70-3205E65ECCBC}" dt="2023-05-09T18:21:42.067" v="875"/>
        <pc:sldMkLst>
          <pc:docMk/>
          <pc:sldMk cId="574840389" sldId="281"/>
        </pc:sldMkLst>
        <pc:spChg chg="mod ord">
          <ac:chgData name="Kohler, Aimee (HorizonNB)" userId="S::aimee.kohler@horizonnb.ca::c29e404a-cb93-4f93-b0fe-713c478835e9" providerId="AD" clId="Web-{EB97E6E8-1864-4AD4-AF70-3205E65ECCBC}" dt="2023-05-09T18:21:42.067" v="875"/>
          <ac:spMkLst>
            <pc:docMk/>
            <pc:sldMk cId="574840389" sldId="281"/>
            <ac:spMk id="2" creationId="{B41B6678-3AE9-0839-BB99-A1C288327AB8}"/>
          </ac:spMkLst>
        </pc:spChg>
        <pc:spChg chg="mod ord">
          <ac:chgData name="Kohler, Aimee (HorizonNB)" userId="S::aimee.kohler@horizonnb.ca::c29e404a-cb93-4f93-b0fe-713c478835e9" providerId="AD" clId="Web-{EB97E6E8-1864-4AD4-AF70-3205E65ECCBC}" dt="2023-05-09T18:21:42.067" v="875"/>
          <ac:spMkLst>
            <pc:docMk/>
            <pc:sldMk cId="574840389" sldId="281"/>
            <ac:spMk id="3" creationId="{5A947251-F609-70E9-1056-9788DB5E0EBF}"/>
          </ac:spMkLst>
        </pc:spChg>
      </pc:sldChg>
      <pc:sldMasterChg chg="add del addSldLayout delSldLayout">
        <pc:chgData name="Kohler, Aimee (HorizonNB)" userId="S::aimee.kohler@horizonnb.ca::c29e404a-cb93-4f93-b0fe-713c478835e9" providerId="AD" clId="Web-{EB97E6E8-1864-4AD4-AF70-3205E65ECCBC}" dt="2023-05-09T18:21:42.067" v="875"/>
        <pc:sldMasterMkLst>
          <pc:docMk/>
          <pc:sldMasterMk cId="2870039590" sldId="2147483648"/>
        </pc:sldMasterMkLst>
        <pc:sldLayoutChg chg="add del">
          <pc:chgData name="Kohler, Aimee (HorizonNB)" userId="S::aimee.kohler@horizonnb.ca::c29e404a-cb93-4f93-b0fe-713c478835e9" providerId="AD" clId="Web-{EB97E6E8-1864-4AD4-AF70-3205E65ECCBC}" dt="2023-05-09T18:21:42.067" v="875"/>
          <pc:sldLayoutMkLst>
            <pc:docMk/>
            <pc:sldMasterMk cId="2870039590" sldId="2147483648"/>
            <pc:sldLayoutMk cId="2283081123" sldId="2147483649"/>
          </pc:sldLayoutMkLst>
        </pc:sldLayoutChg>
        <pc:sldLayoutChg chg="add del">
          <pc:chgData name="Kohler, Aimee (HorizonNB)" userId="S::aimee.kohler@horizonnb.ca::c29e404a-cb93-4f93-b0fe-713c478835e9" providerId="AD" clId="Web-{EB97E6E8-1864-4AD4-AF70-3205E65ECCBC}" dt="2023-05-09T18:21:42.067" v="875"/>
          <pc:sldLayoutMkLst>
            <pc:docMk/>
            <pc:sldMasterMk cId="2870039590" sldId="2147483648"/>
            <pc:sldLayoutMk cId="2361009890" sldId="2147483650"/>
          </pc:sldLayoutMkLst>
        </pc:sldLayoutChg>
        <pc:sldLayoutChg chg="add del">
          <pc:chgData name="Kohler, Aimee (HorizonNB)" userId="S::aimee.kohler@horizonnb.ca::c29e404a-cb93-4f93-b0fe-713c478835e9" providerId="AD" clId="Web-{EB97E6E8-1864-4AD4-AF70-3205E65ECCBC}" dt="2023-05-09T18:21:42.067" v="875"/>
          <pc:sldLayoutMkLst>
            <pc:docMk/>
            <pc:sldMasterMk cId="2870039590" sldId="2147483648"/>
            <pc:sldLayoutMk cId="1970351406" sldId="2147483651"/>
          </pc:sldLayoutMkLst>
        </pc:sldLayoutChg>
        <pc:sldLayoutChg chg="add del">
          <pc:chgData name="Kohler, Aimee (HorizonNB)" userId="S::aimee.kohler@horizonnb.ca::c29e404a-cb93-4f93-b0fe-713c478835e9" providerId="AD" clId="Web-{EB97E6E8-1864-4AD4-AF70-3205E65ECCBC}" dt="2023-05-09T18:21:42.067" v="875"/>
          <pc:sldLayoutMkLst>
            <pc:docMk/>
            <pc:sldMasterMk cId="2870039590" sldId="2147483648"/>
            <pc:sldLayoutMk cId="151762304" sldId="2147483652"/>
          </pc:sldLayoutMkLst>
        </pc:sldLayoutChg>
        <pc:sldLayoutChg chg="add del">
          <pc:chgData name="Kohler, Aimee (HorizonNB)" userId="S::aimee.kohler@horizonnb.ca::c29e404a-cb93-4f93-b0fe-713c478835e9" providerId="AD" clId="Web-{EB97E6E8-1864-4AD4-AF70-3205E65ECCBC}" dt="2023-05-09T18:21:42.067" v="875"/>
          <pc:sldLayoutMkLst>
            <pc:docMk/>
            <pc:sldMasterMk cId="2870039590" sldId="2147483648"/>
            <pc:sldLayoutMk cId="415925018" sldId="2147483653"/>
          </pc:sldLayoutMkLst>
        </pc:sldLayoutChg>
        <pc:sldLayoutChg chg="add del">
          <pc:chgData name="Kohler, Aimee (HorizonNB)" userId="S::aimee.kohler@horizonnb.ca::c29e404a-cb93-4f93-b0fe-713c478835e9" providerId="AD" clId="Web-{EB97E6E8-1864-4AD4-AF70-3205E65ECCBC}" dt="2023-05-09T18:21:42.067" v="875"/>
          <pc:sldLayoutMkLst>
            <pc:docMk/>
            <pc:sldMasterMk cId="2870039590" sldId="2147483648"/>
            <pc:sldLayoutMk cId="3116437890" sldId="2147483654"/>
          </pc:sldLayoutMkLst>
        </pc:sldLayoutChg>
        <pc:sldLayoutChg chg="add del">
          <pc:chgData name="Kohler, Aimee (HorizonNB)" userId="S::aimee.kohler@horizonnb.ca::c29e404a-cb93-4f93-b0fe-713c478835e9" providerId="AD" clId="Web-{EB97E6E8-1864-4AD4-AF70-3205E65ECCBC}" dt="2023-05-09T18:21:42.067" v="875"/>
          <pc:sldLayoutMkLst>
            <pc:docMk/>
            <pc:sldMasterMk cId="2870039590" sldId="2147483648"/>
            <pc:sldLayoutMk cId="3113633931" sldId="2147483655"/>
          </pc:sldLayoutMkLst>
        </pc:sldLayoutChg>
        <pc:sldLayoutChg chg="add del">
          <pc:chgData name="Kohler, Aimee (HorizonNB)" userId="S::aimee.kohler@horizonnb.ca::c29e404a-cb93-4f93-b0fe-713c478835e9" providerId="AD" clId="Web-{EB97E6E8-1864-4AD4-AF70-3205E65ECCBC}" dt="2023-05-09T18:21:42.067" v="875"/>
          <pc:sldLayoutMkLst>
            <pc:docMk/>
            <pc:sldMasterMk cId="2870039590" sldId="2147483648"/>
            <pc:sldLayoutMk cId="2651532831" sldId="2147483656"/>
          </pc:sldLayoutMkLst>
        </pc:sldLayoutChg>
        <pc:sldLayoutChg chg="add del">
          <pc:chgData name="Kohler, Aimee (HorizonNB)" userId="S::aimee.kohler@horizonnb.ca::c29e404a-cb93-4f93-b0fe-713c478835e9" providerId="AD" clId="Web-{EB97E6E8-1864-4AD4-AF70-3205E65ECCBC}" dt="2023-05-09T18:21:42.067" v="875"/>
          <pc:sldLayoutMkLst>
            <pc:docMk/>
            <pc:sldMasterMk cId="2870039590" sldId="2147483648"/>
            <pc:sldLayoutMk cId="304752654" sldId="2147483657"/>
          </pc:sldLayoutMkLst>
        </pc:sldLayoutChg>
        <pc:sldLayoutChg chg="add del">
          <pc:chgData name="Kohler, Aimee (HorizonNB)" userId="S::aimee.kohler@horizonnb.ca::c29e404a-cb93-4f93-b0fe-713c478835e9" providerId="AD" clId="Web-{EB97E6E8-1864-4AD4-AF70-3205E65ECCBC}" dt="2023-05-09T18:21:42.067" v="875"/>
          <pc:sldLayoutMkLst>
            <pc:docMk/>
            <pc:sldMasterMk cId="2870039590" sldId="2147483648"/>
            <pc:sldLayoutMk cId="3419085301" sldId="2147483658"/>
          </pc:sldLayoutMkLst>
        </pc:sldLayoutChg>
        <pc:sldLayoutChg chg="add del">
          <pc:chgData name="Kohler, Aimee (HorizonNB)" userId="S::aimee.kohler@horizonnb.ca::c29e404a-cb93-4f93-b0fe-713c478835e9" providerId="AD" clId="Web-{EB97E6E8-1864-4AD4-AF70-3205E65ECCBC}" dt="2023-05-09T18:21:42.067" v="875"/>
          <pc:sldLayoutMkLst>
            <pc:docMk/>
            <pc:sldMasterMk cId="2870039590" sldId="2147483648"/>
            <pc:sldLayoutMk cId="3683864507" sldId="2147483659"/>
          </pc:sldLayoutMkLst>
        </pc:sldLayoutChg>
      </pc:sldMasterChg>
      <pc:sldMasterChg chg="add del addSldLayout delSldLayout modSldLayout">
        <pc:chgData name="Kohler, Aimee (HorizonNB)" userId="S::aimee.kohler@horizonnb.ca::c29e404a-cb93-4f93-b0fe-713c478835e9" providerId="AD" clId="Web-{EB97E6E8-1864-4AD4-AF70-3205E65ECCBC}" dt="2023-05-09T18:21:42.067" v="875"/>
        <pc:sldMasterMkLst>
          <pc:docMk/>
          <pc:sldMasterMk cId="5656249" sldId="2147483660"/>
        </pc:sldMasterMkLst>
        <pc:sldLayoutChg chg="add del mod replId">
          <pc:chgData name="Kohler, Aimee (HorizonNB)" userId="S::aimee.kohler@horizonnb.ca::c29e404a-cb93-4f93-b0fe-713c478835e9" providerId="AD" clId="Web-{EB97E6E8-1864-4AD4-AF70-3205E65ECCBC}" dt="2023-05-09T18:21:42.067" v="875"/>
          <pc:sldLayoutMkLst>
            <pc:docMk/>
            <pc:sldMasterMk cId="5656249" sldId="2147483660"/>
            <pc:sldLayoutMk cId="262531572" sldId="2147483661"/>
          </pc:sldLayoutMkLst>
        </pc:sldLayoutChg>
        <pc:sldLayoutChg chg="add del mod replId">
          <pc:chgData name="Kohler, Aimee (HorizonNB)" userId="S::aimee.kohler@horizonnb.ca::c29e404a-cb93-4f93-b0fe-713c478835e9" providerId="AD" clId="Web-{EB97E6E8-1864-4AD4-AF70-3205E65ECCBC}" dt="2023-05-09T18:21:42.067" v="875"/>
          <pc:sldLayoutMkLst>
            <pc:docMk/>
            <pc:sldMasterMk cId="5656249" sldId="2147483660"/>
            <pc:sldLayoutMk cId="1023478121" sldId="2147483662"/>
          </pc:sldLayoutMkLst>
        </pc:sldLayoutChg>
        <pc:sldLayoutChg chg="add del mod replId">
          <pc:chgData name="Kohler, Aimee (HorizonNB)" userId="S::aimee.kohler@horizonnb.ca::c29e404a-cb93-4f93-b0fe-713c478835e9" providerId="AD" clId="Web-{EB97E6E8-1864-4AD4-AF70-3205E65ECCBC}" dt="2023-05-09T18:21:42.067" v="875"/>
          <pc:sldLayoutMkLst>
            <pc:docMk/>
            <pc:sldMasterMk cId="5656249" sldId="2147483660"/>
            <pc:sldLayoutMk cId="788061643" sldId="2147483663"/>
          </pc:sldLayoutMkLst>
        </pc:sldLayoutChg>
        <pc:sldLayoutChg chg="add del mod replId">
          <pc:chgData name="Kohler, Aimee (HorizonNB)" userId="S::aimee.kohler@horizonnb.ca::c29e404a-cb93-4f93-b0fe-713c478835e9" providerId="AD" clId="Web-{EB97E6E8-1864-4AD4-AF70-3205E65ECCBC}" dt="2023-05-09T18:21:42.067" v="875"/>
          <pc:sldLayoutMkLst>
            <pc:docMk/>
            <pc:sldMasterMk cId="5656249" sldId="2147483660"/>
            <pc:sldLayoutMk cId="1384182030" sldId="2147483664"/>
          </pc:sldLayoutMkLst>
        </pc:sldLayoutChg>
        <pc:sldLayoutChg chg="add del mod replId">
          <pc:chgData name="Kohler, Aimee (HorizonNB)" userId="S::aimee.kohler@horizonnb.ca::c29e404a-cb93-4f93-b0fe-713c478835e9" providerId="AD" clId="Web-{EB97E6E8-1864-4AD4-AF70-3205E65ECCBC}" dt="2023-05-09T18:21:42.067" v="875"/>
          <pc:sldLayoutMkLst>
            <pc:docMk/>
            <pc:sldMasterMk cId="5656249" sldId="2147483660"/>
            <pc:sldLayoutMk cId="471640413" sldId="2147483665"/>
          </pc:sldLayoutMkLst>
        </pc:sldLayoutChg>
        <pc:sldLayoutChg chg="add del mod replId">
          <pc:chgData name="Kohler, Aimee (HorizonNB)" userId="S::aimee.kohler@horizonnb.ca::c29e404a-cb93-4f93-b0fe-713c478835e9" providerId="AD" clId="Web-{EB97E6E8-1864-4AD4-AF70-3205E65ECCBC}" dt="2023-05-09T18:21:42.067" v="875"/>
          <pc:sldLayoutMkLst>
            <pc:docMk/>
            <pc:sldMasterMk cId="5656249" sldId="2147483660"/>
            <pc:sldLayoutMk cId="3479949198" sldId="2147483666"/>
          </pc:sldLayoutMkLst>
        </pc:sldLayoutChg>
        <pc:sldLayoutChg chg="add del mod replId">
          <pc:chgData name="Kohler, Aimee (HorizonNB)" userId="S::aimee.kohler@horizonnb.ca::c29e404a-cb93-4f93-b0fe-713c478835e9" providerId="AD" clId="Web-{EB97E6E8-1864-4AD4-AF70-3205E65ECCBC}" dt="2023-05-09T18:21:42.067" v="875"/>
          <pc:sldLayoutMkLst>
            <pc:docMk/>
            <pc:sldMasterMk cId="5656249" sldId="2147483660"/>
            <pc:sldLayoutMk cId="288097054" sldId="2147483667"/>
          </pc:sldLayoutMkLst>
        </pc:sldLayoutChg>
        <pc:sldLayoutChg chg="add del mod replId">
          <pc:chgData name="Kohler, Aimee (HorizonNB)" userId="S::aimee.kohler@horizonnb.ca::c29e404a-cb93-4f93-b0fe-713c478835e9" providerId="AD" clId="Web-{EB97E6E8-1864-4AD4-AF70-3205E65ECCBC}" dt="2023-05-09T18:21:42.067" v="875"/>
          <pc:sldLayoutMkLst>
            <pc:docMk/>
            <pc:sldMasterMk cId="5656249" sldId="2147483660"/>
            <pc:sldLayoutMk cId="1631177593" sldId="2147483668"/>
          </pc:sldLayoutMkLst>
        </pc:sldLayoutChg>
        <pc:sldLayoutChg chg="add del mod replId">
          <pc:chgData name="Kohler, Aimee (HorizonNB)" userId="S::aimee.kohler@horizonnb.ca::c29e404a-cb93-4f93-b0fe-713c478835e9" providerId="AD" clId="Web-{EB97E6E8-1864-4AD4-AF70-3205E65ECCBC}" dt="2023-05-09T18:21:42.067" v="875"/>
          <pc:sldLayoutMkLst>
            <pc:docMk/>
            <pc:sldMasterMk cId="5656249" sldId="2147483660"/>
            <pc:sldLayoutMk cId="1276981056" sldId="2147483669"/>
          </pc:sldLayoutMkLst>
        </pc:sldLayoutChg>
        <pc:sldLayoutChg chg="add del mod replId">
          <pc:chgData name="Kohler, Aimee (HorizonNB)" userId="S::aimee.kohler@horizonnb.ca::c29e404a-cb93-4f93-b0fe-713c478835e9" providerId="AD" clId="Web-{EB97E6E8-1864-4AD4-AF70-3205E65ECCBC}" dt="2023-05-09T18:21:42.067" v="875"/>
          <pc:sldLayoutMkLst>
            <pc:docMk/>
            <pc:sldMasterMk cId="5656249" sldId="2147483660"/>
            <pc:sldLayoutMk cId="362397111" sldId="2147483670"/>
          </pc:sldLayoutMkLst>
        </pc:sldLayoutChg>
        <pc:sldLayoutChg chg="add del mod replId">
          <pc:chgData name="Kohler, Aimee (HorizonNB)" userId="S::aimee.kohler@horizonnb.ca::c29e404a-cb93-4f93-b0fe-713c478835e9" providerId="AD" clId="Web-{EB97E6E8-1864-4AD4-AF70-3205E65ECCBC}" dt="2023-05-09T18:21:42.067" v="875"/>
          <pc:sldLayoutMkLst>
            <pc:docMk/>
            <pc:sldMasterMk cId="5656249" sldId="2147483660"/>
            <pc:sldLayoutMk cId="1767990725" sldId="2147483671"/>
          </pc:sldLayoutMkLst>
        </pc:sldLayoutChg>
      </pc:sldMasterChg>
    </pc:docChg>
  </pc:docChgLst>
  <pc:docChgLst>
    <pc:chgData name="Kohler, Aimee (HorizonNB)" userId="S::aimee.kohler@horizonnb.ca::c29e404a-cb93-4f93-b0fe-713c478835e9" providerId="AD" clId="Web-{AAE2A350-64EE-4179-BB6C-5D0092D9D7FC}"/>
    <pc:docChg chg="modSld">
      <pc:chgData name="Kohler, Aimee (HorizonNB)" userId="S::aimee.kohler@horizonnb.ca::c29e404a-cb93-4f93-b0fe-713c478835e9" providerId="AD" clId="Web-{AAE2A350-64EE-4179-BB6C-5D0092D9D7FC}" dt="2023-03-15T16:03:29.160" v="100" actId="20577"/>
      <pc:docMkLst>
        <pc:docMk/>
      </pc:docMkLst>
      <pc:sldChg chg="modSp">
        <pc:chgData name="Kohler, Aimee (HorizonNB)" userId="S::aimee.kohler@horizonnb.ca::c29e404a-cb93-4f93-b0fe-713c478835e9" providerId="AD" clId="Web-{AAE2A350-64EE-4179-BB6C-5D0092D9D7FC}" dt="2023-03-15T16:03:29.160" v="100" actId="20577"/>
        <pc:sldMkLst>
          <pc:docMk/>
          <pc:sldMk cId="2858924683" sldId="269"/>
        </pc:sldMkLst>
        <pc:spChg chg="mod">
          <ac:chgData name="Kohler, Aimee (HorizonNB)" userId="S::aimee.kohler@horizonnb.ca::c29e404a-cb93-4f93-b0fe-713c478835e9" providerId="AD" clId="Web-{AAE2A350-64EE-4179-BB6C-5D0092D9D7FC}" dt="2023-03-15T16:03:29.160" v="100" actId="20577"/>
          <ac:spMkLst>
            <pc:docMk/>
            <pc:sldMk cId="2858924683" sldId="269"/>
            <ac:spMk id="3" creationId="{2026AB29-988B-5FD5-054D-E63C3724DFCD}"/>
          </ac:spMkLst>
        </pc:spChg>
      </pc:sldChg>
    </pc:docChg>
  </pc:docChgLst>
  <pc:docChgLst>
    <pc:chgData name="Kohler, Aimee (HorizonNB)" userId="S::aimee.kohler@horizonnb.ca::c29e404a-cb93-4f93-b0fe-713c478835e9" providerId="AD" clId="Web-{655C9840-FAE3-4050-9686-52CA89365686}"/>
    <pc:docChg chg="modSld">
      <pc:chgData name="Kohler, Aimee (HorizonNB)" userId="S::aimee.kohler@horizonnb.ca::c29e404a-cb93-4f93-b0fe-713c478835e9" providerId="AD" clId="Web-{655C9840-FAE3-4050-9686-52CA89365686}" dt="2023-03-15T15:35:22.625" v="188" actId="20577"/>
      <pc:docMkLst>
        <pc:docMk/>
      </pc:docMkLst>
      <pc:sldChg chg="modSp">
        <pc:chgData name="Kohler, Aimee (HorizonNB)" userId="S::aimee.kohler@horizonnb.ca::c29e404a-cb93-4f93-b0fe-713c478835e9" providerId="AD" clId="Web-{655C9840-FAE3-4050-9686-52CA89365686}" dt="2023-03-15T15:35:22.625" v="188" actId="20577"/>
        <pc:sldMkLst>
          <pc:docMk/>
          <pc:sldMk cId="4152315646" sldId="257"/>
        </pc:sldMkLst>
        <pc:spChg chg="mod">
          <ac:chgData name="Kohler, Aimee (HorizonNB)" userId="S::aimee.kohler@horizonnb.ca::c29e404a-cb93-4f93-b0fe-713c478835e9" providerId="AD" clId="Web-{655C9840-FAE3-4050-9686-52CA89365686}" dt="2023-03-15T15:35:22.625" v="188" actId="20577"/>
          <ac:spMkLst>
            <pc:docMk/>
            <pc:sldMk cId="4152315646" sldId="257"/>
            <ac:spMk id="3" creationId="{83A6004D-65D0-4363-A25A-96AD3517B480}"/>
          </ac:spMkLst>
        </pc:spChg>
      </pc:sldChg>
      <pc:sldChg chg="modSp">
        <pc:chgData name="Kohler, Aimee (HorizonNB)" userId="S::aimee.kohler@horizonnb.ca::c29e404a-cb93-4f93-b0fe-713c478835e9" providerId="AD" clId="Web-{655C9840-FAE3-4050-9686-52CA89365686}" dt="2023-03-15T15:18:54.208" v="0" actId="20577"/>
        <pc:sldMkLst>
          <pc:docMk/>
          <pc:sldMk cId="4226464834" sldId="266"/>
        </pc:sldMkLst>
        <pc:spChg chg="mod">
          <ac:chgData name="Kohler, Aimee (HorizonNB)" userId="S::aimee.kohler@horizonnb.ca::c29e404a-cb93-4f93-b0fe-713c478835e9" providerId="AD" clId="Web-{655C9840-FAE3-4050-9686-52CA89365686}" dt="2023-03-15T15:18:54.208" v="0" actId="20577"/>
          <ac:spMkLst>
            <pc:docMk/>
            <pc:sldMk cId="4226464834" sldId="266"/>
            <ac:spMk id="2" creationId="{662032B7-B83C-BAA6-B6DE-3F6052DF97ED}"/>
          </ac:spMkLst>
        </pc:spChg>
      </pc:sldChg>
      <pc:sldChg chg="modSp">
        <pc:chgData name="Kohler, Aimee (HorizonNB)" userId="S::aimee.kohler@horizonnb.ca::c29e404a-cb93-4f93-b0fe-713c478835e9" providerId="AD" clId="Web-{655C9840-FAE3-4050-9686-52CA89365686}" dt="2023-03-15T15:25:13.196" v="32" actId="20577"/>
        <pc:sldMkLst>
          <pc:docMk/>
          <pc:sldMk cId="1651313540" sldId="268"/>
        </pc:sldMkLst>
        <pc:spChg chg="mod">
          <ac:chgData name="Kohler, Aimee (HorizonNB)" userId="S::aimee.kohler@horizonnb.ca::c29e404a-cb93-4f93-b0fe-713c478835e9" providerId="AD" clId="Web-{655C9840-FAE3-4050-9686-52CA89365686}" dt="2023-03-15T15:25:13.196" v="32" actId="20577"/>
          <ac:spMkLst>
            <pc:docMk/>
            <pc:sldMk cId="1651313540" sldId="268"/>
            <ac:spMk id="3" creationId="{E0B5790C-AB41-29C6-3687-3A20378149C7}"/>
          </ac:spMkLst>
        </pc:spChg>
      </pc:sldChg>
    </pc:docChg>
  </pc:docChgLst>
  <pc:docChgLst>
    <pc:chgData name="Kohler, Aimee (HorizonNB)" userId="S::aimee.kohler@horizonnb.ca::c29e404a-cb93-4f93-b0fe-713c478835e9" providerId="AD" clId="Web-{03CF92E9-658F-48B4-9F8A-BAC9BA978D12}"/>
    <pc:docChg chg="modSld">
      <pc:chgData name="Kohler, Aimee (HorizonNB)" userId="S::aimee.kohler@horizonnb.ca::c29e404a-cb93-4f93-b0fe-713c478835e9" providerId="AD" clId="Web-{03CF92E9-658F-48B4-9F8A-BAC9BA978D12}" dt="2023-03-28T19:15:37.362" v="56"/>
      <pc:docMkLst>
        <pc:docMk/>
      </pc:docMkLst>
      <pc:sldChg chg="addSp delSp modSp mod setBg modNotes">
        <pc:chgData name="Kohler, Aimee (HorizonNB)" userId="S::aimee.kohler@horizonnb.ca::c29e404a-cb93-4f93-b0fe-713c478835e9" providerId="AD" clId="Web-{03CF92E9-658F-48B4-9F8A-BAC9BA978D12}" dt="2023-03-28T19:15:37.362" v="56"/>
        <pc:sldMkLst>
          <pc:docMk/>
          <pc:sldMk cId="2072796036" sldId="272"/>
        </pc:sldMkLst>
        <pc:spChg chg="mod">
          <ac:chgData name="Kohler, Aimee (HorizonNB)" userId="S::aimee.kohler@horizonnb.ca::c29e404a-cb93-4f93-b0fe-713c478835e9" providerId="AD" clId="Web-{03CF92E9-658F-48B4-9F8A-BAC9BA978D12}" dt="2023-03-28T19:13:11.906" v="34"/>
          <ac:spMkLst>
            <pc:docMk/>
            <pc:sldMk cId="2072796036" sldId="272"/>
            <ac:spMk id="2" creationId="{E6D07113-2C0F-0A5A-1B93-BEB40CFF3EA1}"/>
          </ac:spMkLst>
        </pc:spChg>
        <pc:spChg chg="mod">
          <ac:chgData name="Kohler, Aimee (HorizonNB)" userId="S::aimee.kohler@horizonnb.ca::c29e404a-cb93-4f93-b0fe-713c478835e9" providerId="AD" clId="Web-{03CF92E9-658F-48B4-9F8A-BAC9BA978D12}" dt="2023-03-28T19:14:18.283" v="52" actId="20577"/>
          <ac:spMkLst>
            <pc:docMk/>
            <pc:sldMk cId="2072796036" sldId="272"/>
            <ac:spMk id="3" creationId="{409C2AD0-A510-59E1-A51C-8B3FD864E58B}"/>
          </ac:spMkLst>
        </pc:spChg>
        <pc:spChg chg="add del mod">
          <ac:chgData name="Kohler, Aimee (HorizonNB)" userId="S::aimee.kohler@horizonnb.ca::c29e404a-cb93-4f93-b0fe-713c478835e9" providerId="AD" clId="Web-{03CF92E9-658F-48B4-9F8A-BAC9BA978D12}" dt="2023-03-28T19:13:22.547" v="36"/>
          <ac:spMkLst>
            <pc:docMk/>
            <pc:sldMk cId="2072796036" sldId="272"/>
            <ac:spMk id="5" creationId="{FFA958ED-A1AE-7C43-8E87-82F00A00FEB2}"/>
          </ac:spMkLst>
        </pc:spChg>
        <pc:spChg chg="add">
          <ac:chgData name="Kohler, Aimee (HorizonNB)" userId="S::aimee.kohler@horizonnb.ca::c29e404a-cb93-4f93-b0fe-713c478835e9" providerId="AD" clId="Web-{03CF92E9-658F-48B4-9F8A-BAC9BA978D12}" dt="2023-03-28T19:13:11.906" v="34"/>
          <ac:spMkLst>
            <pc:docMk/>
            <pc:sldMk cId="2072796036" sldId="272"/>
            <ac:spMk id="10" creationId="{04812C46-200A-4DEB-A05E-3ED6C68C2387}"/>
          </ac:spMkLst>
        </pc:spChg>
        <pc:spChg chg="add">
          <ac:chgData name="Kohler, Aimee (HorizonNB)" userId="S::aimee.kohler@horizonnb.ca::c29e404a-cb93-4f93-b0fe-713c478835e9" providerId="AD" clId="Web-{03CF92E9-658F-48B4-9F8A-BAC9BA978D12}" dt="2023-03-28T19:13:11.906" v="34"/>
          <ac:spMkLst>
            <pc:docMk/>
            <pc:sldMk cId="2072796036" sldId="272"/>
            <ac:spMk id="12" creationId="{D1EA859B-E555-4109-94F3-6700E046E008}"/>
          </ac:spMkLst>
        </pc:spChg>
        <pc:picChg chg="add mod ord">
          <ac:chgData name="Kohler, Aimee (HorizonNB)" userId="S::aimee.kohler@horizonnb.ca::c29e404a-cb93-4f93-b0fe-713c478835e9" providerId="AD" clId="Web-{03CF92E9-658F-48B4-9F8A-BAC9BA978D12}" dt="2023-03-28T19:13:11.906" v="34"/>
          <ac:picMkLst>
            <pc:docMk/>
            <pc:sldMk cId="2072796036" sldId="272"/>
            <ac:picMk id="4" creationId="{8A3EC3A7-6475-702C-9194-F0154D8B8AD3}"/>
          </ac:picMkLst>
        </pc:picChg>
      </pc:sldChg>
    </pc:docChg>
  </pc:docChgLst>
  <pc:docChgLst>
    <pc:chgData name="Kohler, Aimee (HorizonNB)" userId="S::aimee.kohler@horizonnb.ca::c29e404a-cb93-4f93-b0fe-713c478835e9" providerId="AD" clId="Web-{99D43314-8875-4325-ADD8-4A6F02D9E34D}"/>
    <pc:docChg chg="addSld modSld sldOrd">
      <pc:chgData name="Kohler, Aimee (HorizonNB)" userId="S::aimee.kohler@horizonnb.ca::c29e404a-cb93-4f93-b0fe-713c478835e9" providerId="AD" clId="Web-{99D43314-8875-4325-ADD8-4A6F02D9E34D}" dt="2023-02-24T17:36:09.625" v="201"/>
      <pc:docMkLst>
        <pc:docMk/>
      </pc:docMkLst>
      <pc:sldChg chg="modNotes">
        <pc:chgData name="Kohler, Aimee (HorizonNB)" userId="S::aimee.kohler@horizonnb.ca::c29e404a-cb93-4f93-b0fe-713c478835e9" providerId="AD" clId="Web-{99D43314-8875-4325-ADD8-4A6F02D9E34D}" dt="2023-02-24T17:36:09.625" v="201"/>
        <pc:sldMkLst>
          <pc:docMk/>
          <pc:sldMk cId="549895056" sldId="256"/>
        </pc:sldMkLst>
      </pc:sldChg>
      <pc:sldChg chg="modSp">
        <pc:chgData name="Kohler, Aimee (HorizonNB)" userId="S::aimee.kohler@horizonnb.ca::c29e404a-cb93-4f93-b0fe-713c478835e9" providerId="AD" clId="Web-{99D43314-8875-4325-ADD8-4A6F02D9E34D}" dt="2023-02-24T17:01:53.348" v="163" actId="20577"/>
        <pc:sldMkLst>
          <pc:docMk/>
          <pc:sldMk cId="4189000240" sldId="258"/>
        </pc:sldMkLst>
        <pc:spChg chg="mod">
          <ac:chgData name="Kohler, Aimee (HorizonNB)" userId="S::aimee.kohler@horizonnb.ca::c29e404a-cb93-4f93-b0fe-713c478835e9" providerId="AD" clId="Web-{99D43314-8875-4325-ADD8-4A6F02D9E34D}" dt="2023-02-24T17:01:53.348" v="163" actId="20577"/>
          <ac:spMkLst>
            <pc:docMk/>
            <pc:sldMk cId="4189000240" sldId="258"/>
            <ac:spMk id="2" creationId="{2E0A3EA1-34AC-46FE-B22D-5A6FFB2F5296}"/>
          </ac:spMkLst>
        </pc:spChg>
      </pc:sldChg>
      <pc:sldChg chg="modSp">
        <pc:chgData name="Kohler, Aimee (HorizonNB)" userId="S::aimee.kohler@horizonnb.ca::c29e404a-cb93-4f93-b0fe-713c478835e9" providerId="AD" clId="Web-{99D43314-8875-4325-ADD8-4A6F02D9E34D}" dt="2023-02-24T17:00:17.488" v="119" actId="20577"/>
        <pc:sldMkLst>
          <pc:docMk/>
          <pc:sldMk cId="747862807" sldId="260"/>
        </pc:sldMkLst>
        <pc:spChg chg="mod">
          <ac:chgData name="Kohler, Aimee (HorizonNB)" userId="S::aimee.kohler@horizonnb.ca::c29e404a-cb93-4f93-b0fe-713c478835e9" providerId="AD" clId="Web-{99D43314-8875-4325-ADD8-4A6F02D9E34D}" dt="2023-02-24T17:00:17.488" v="119" actId="20577"/>
          <ac:spMkLst>
            <pc:docMk/>
            <pc:sldMk cId="747862807" sldId="260"/>
            <ac:spMk id="2" creationId="{C9B344D6-247E-42C5-A9B5-DBCFA503C9DA}"/>
          </ac:spMkLst>
        </pc:spChg>
        <pc:spChg chg="mod">
          <ac:chgData name="Kohler, Aimee (HorizonNB)" userId="S::aimee.kohler@horizonnb.ca::c29e404a-cb93-4f93-b0fe-713c478835e9" providerId="AD" clId="Web-{99D43314-8875-4325-ADD8-4A6F02D9E34D}" dt="2023-02-24T16:59:57.316" v="102" actId="20577"/>
          <ac:spMkLst>
            <pc:docMk/>
            <pc:sldMk cId="747862807" sldId="260"/>
            <ac:spMk id="3" creationId="{900E0037-8B12-4F5B-AC30-840C937C3F60}"/>
          </ac:spMkLst>
        </pc:spChg>
      </pc:sldChg>
      <pc:sldChg chg="modSp new">
        <pc:chgData name="Kohler, Aimee (HorizonNB)" userId="S::aimee.kohler@horizonnb.ca::c29e404a-cb93-4f93-b0fe-713c478835e9" providerId="AD" clId="Web-{99D43314-8875-4325-ADD8-4A6F02D9E34D}" dt="2023-02-24T16:47:25.146" v="19" actId="20577"/>
        <pc:sldMkLst>
          <pc:docMk/>
          <pc:sldMk cId="1004178693" sldId="262"/>
        </pc:sldMkLst>
        <pc:spChg chg="mod">
          <ac:chgData name="Kohler, Aimee (HorizonNB)" userId="S::aimee.kohler@horizonnb.ca::c29e404a-cb93-4f93-b0fe-713c478835e9" providerId="AD" clId="Web-{99D43314-8875-4325-ADD8-4A6F02D9E34D}" dt="2023-02-24T16:47:25.146" v="19" actId="20577"/>
          <ac:spMkLst>
            <pc:docMk/>
            <pc:sldMk cId="1004178693" sldId="262"/>
            <ac:spMk id="2" creationId="{C3803C19-9245-B1A6-27A6-79A25CDED164}"/>
          </ac:spMkLst>
        </pc:spChg>
      </pc:sldChg>
      <pc:sldChg chg="modSp new">
        <pc:chgData name="Kohler, Aimee (HorizonNB)" userId="S::aimee.kohler@horizonnb.ca::c29e404a-cb93-4f93-b0fe-713c478835e9" providerId="AD" clId="Web-{99D43314-8875-4325-ADD8-4A6F02D9E34D}" dt="2023-02-24T17:00:57.973" v="153" actId="20577"/>
        <pc:sldMkLst>
          <pc:docMk/>
          <pc:sldMk cId="3006236500" sldId="263"/>
        </pc:sldMkLst>
        <pc:spChg chg="mod">
          <ac:chgData name="Kohler, Aimee (HorizonNB)" userId="S::aimee.kohler@horizonnb.ca::c29e404a-cb93-4f93-b0fe-713c478835e9" providerId="AD" clId="Web-{99D43314-8875-4325-ADD8-4A6F02D9E34D}" dt="2023-02-24T17:00:55.301" v="152" actId="20577"/>
          <ac:spMkLst>
            <pc:docMk/>
            <pc:sldMk cId="3006236500" sldId="263"/>
            <ac:spMk id="2" creationId="{6F582753-6166-A850-2CFD-B9F8CE79430F}"/>
          </ac:spMkLst>
        </pc:spChg>
        <pc:spChg chg="mod">
          <ac:chgData name="Kohler, Aimee (HorizonNB)" userId="S::aimee.kohler@horizonnb.ca::c29e404a-cb93-4f93-b0fe-713c478835e9" providerId="AD" clId="Web-{99D43314-8875-4325-ADD8-4A6F02D9E34D}" dt="2023-02-24T17:00:57.973" v="153" actId="20577"/>
          <ac:spMkLst>
            <pc:docMk/>
            <pc:sldMk cId="3006236500" sldId="263"/>
            <ac:spMk id="3" creationId="{6A9F36A2-3653-CC42-92D6-3A3E1487A33C}"/>
          </ac:spMkLst>
        </pc:spChg>
      </pc:sldChg>
      <pc:sldChg chg="modSp new mod modClrScheme chgLayout">
        <pc:chgData name="Kohler, Aimee (HorizonNB)" userId="S::aimee.kohler@horizonnb.ca::c29e404a-cb93-4f93-b0fe-713c478835e9" providerId="AD" clId="Web-{99D43314-8875-4325-ADD8-4A6F02D9E34D}" dt="2023-02-24T17:03:20.519" v="193" actId="20577"/>
        <pc:sldMkLst>
          <pc:docMk/>
          <pc:sldMk cId="317737726" sldId="264"/>
        </pc:sldMkLst>
        <pc:spChg chg="mod ord">
          <ac:chgData name="Kohler, Aimee (HorizonNB)" userId="S::aimee.kohler@horizonnb.ca::c29e404a-cb93-4f93-b0fe-713c478835e9" providerId="AD" clId="Web-{99D43314-8875-4325-ADD8-4A6F02D9E34D}" dt="2023-02-24T17:03:04.129" v="172" actId="20577"/>
          <ac:spMkLst>
            <pc:docMk/>
            <pc:sldMk cId="317737726" sldId="264"/>
            <ac:spMk id="2" creationId="{30259B29-1E6C-8128-3159-30DCC55E4907}"/>
          </ac:spMkLst>
        </pc:spChg>
        <pc:spChg chg="mod ord">
          <ac:chgData name="Kohler, Aimee (HorizonNB)" userId="S::aimee.kohler@horizonnb.ca::c29e404a-cb93-4f93-b0fe-713c478835e9" providerId="AD" clId="Web-{99D43314-8875-4325-ADD8-4A6F02D9E34D}" dt="2023-02-24T17:03:20.519" v="193" actId="20577"/>
          <ac:spMkLst>
            <pc:docMk/>
            <pc:sldMk cId="317737726" sldId="264"/>
            <ac:spMk id="3" creationId="{C7A8649D-C38C-7586-61F7-9A30006C0C80}"/>
          </ac:spMkLst>
        </pc:spChg>
      </pc:sldChg>
      <pc:sldChg chg="modSp new mod ord modClrScheme chgLayout">
        <pc:chgData name="Kohler, Aimee (HorizonNB)" userId="S::aimee.kohler@horizonnb.ca::c29e404a-cb93-4f93-b0fe-713c478835e9" providerId="AD" clId="Web-{99D43314-8875-4325-ADD8-4A6F02D9E34D}" dt="2023-02-24T17:02:41.379" v="169"/>
        <pc:sldMkLst>
          <pc:docMk/>
          <pc:sldMk cId="396317959" sldId="265"/>
        </pc:sldMkLst>
        <pc:spChg chg="mod ord">
          <ac:chgData name="Kohler, Aimee (HorizonNB)" userId="S::aimee.kohler@horizonnb.ca::c29e404a-cb93-4f93-b0fe-713c478835e9" providerId="AD" clId="Web-{99D43314-8875-4325-ADD8-4A6F02D9E34D}" dt="2023-02-24T17:02:41.379" v="169"/>
          <ac:spMkLst>
            <pc:docMk/>
            <pc:sldMk cId="396317959" sldId="265"/>
            <ac:spMk id="2" creationId="{31EEDA9C-F4FB-4E17-ACF5-21F0CEF88A63}"/>
          </ac:spMkLst>
        </pc:spChg>
        <pc:spChg chg="mod ord">
          <ac:chgData name="Kohler, Aimee (HorizonNB)" userId="S::aimee.kohler@horizonnb.ca::c29e404a-cb93-4f93-b0fe-713c478835e9" providerId="AD" clId="Web-{99D43314-8875-4325-ADD8-4A6F02D9E34D}" dt="2023-02-24T17:02:41.379" v="169"/>
          <ac:spMkLst>
            <pc:docMk/>
            <pc:sldMk cId="396317959" sldId="265"/>
            <ac:spMk id="3" creationId="{4296BADA-7325-B5BC-C10A-A381CCEF37C2}"/>
          </ac:spMkLst>
        </pc:spChg>
      </pc:sldChg>
    </pc:docChg>
  </pc:docChgLst>
  <pc:docChgLst>
    <pc:chgData name="Kohler, Aimee (HorizonNB)" userId="S::aimee.kohler@horizonnb.ca::c29e404a-cb93-4f93-b0fe-713c478835e9" providerId="AD" clId="Web-{B4E8A4FF-B632-4B17-A213-B8222B0EEEE7}"/>
    <pc:docChg chg="modSld">
      <pc:chgData name="Kohler, Aimee (HorizonNB)" userId="S::aimee.kohler@horizonnb.ca::c29e404a-cb93-4f93-b0fe-713c478835e9" providerId="AD" clId="Web-{B4E8A4FF-B632-4B17-A213-B8222B0EEEE7}" dt="2023-04-13T09:42:49.096" v="272"/>
      <pc:docMkLst>
        <pc:docMk/>
      </pc:docMkLst>
      <pc:sldChg chg="modNotes">
        <pc:chgData name="Kohler, Aimee (HorizonNB)" userId="S::aimee.kohler@horizonnb.ca::c29e404a-cb93-4f93-b0fe-713c478835e9" providerId="AD" clId="Web-{B4E8A4FF-B632-4B17-A213-B8222B0EEEE7}" dt="2023-04-13T09:42:49.096" v="272"/>
        <pc:sldMkLst>
          <pc:docMk/>
          <pc:sldMk cId="3504098167" sldId="267"/>
        </pc:sldMkLst>
      </pc:sldChg>
    </pc:docChg>
  </pc:docChgLst>
  <pc:docChgLst>
    <pc:chgData name="Kohler, Aimee (HorizonNB)" userId="S::aimee.kohler@horizonnb.ca::c29e404a-cb93-4f93-b0fe-713c478835e9" providerId="AD" clId="Web-{694450E2-2133-458E-9452-E0311575CADD}"/>
    <pc:docChg chg="modSld">
      <pc:chgData name="Kohler, Aimee (HorizonNB)" userId="S::aimee.kohler@horizonnb.ca::c29e404a-cb93-4f93-b0fe-713c478835e9" providerId="AD" clId="Web-{694450E2-2133-458E-9452-E0311575CADD}" dt="2023-04-12T19:03:39.613" v="1584"/>
      <pc:docMkLst>
        <pc:docMk/>
      </pc:docMkLst>
      <pc:sldChg chg="addSp delSp modSp modNotes">
        <pc:chgData name="Kohler, Aimee (HorizonNB)" userId="S::aimee.kohler@horizonnb.ca::c29e404a-cb93-4f93-b0fe-713c478835e9" providerId="AD" clId="Web-{694450E2-2133-458E-9452-E0311575CADD}" dt="2023-04-12T19:03:39.613" v="1584"/>
        <pc:sldMkLst>
          <pc:docMk/>
          <pc:sldMk cId="1004178693" sldId="262"/>
        </pc:sldMkLst>
        <pc:spChg chg="mod">
          <ac:chgData name="Kohler, Aimee (HorizonNB)" userId="S::aimee.kohler@horizonnb.ca::c29e404a-cb93-4f93-b0fe-713c478835e9" providerId="AD" clId="Web-{694450E2-2133-458E-9452-E0311575CADD}" dt="2023-04-12T19:02:53.191" v="1583"/>
          <ac:spMkLst>
            <pc:docMk/>
            <pc:sldMk cId="1004178693" sldId="262"/>
            <ac:spMk id="2" creationId="{C3803C19-9245-B1A6-27A6-79A25CDED164}"/>
          </ac:spMkLst>
        </pc:spChg>
        <pc:spChg chg="del">
          <ac:chgData name="Kohler, Aimee (HorizonNB)" userId="S::aimee.kohler@horizonnb.ca::c29e404a-cb93-4f93-b0fe-713c478835e9" providerId="AD" clId="Web-{694450E2-2133-458E-9452-E0311575CADD}" dt="2023-04-12T19:02:53.191" v="1583"/>
          <ac:spMkLst>
            <pc:docMk/>
            <pc:sldMk cId="1004178693" sldId="262"/>
            <ac:spMk id="9" creationId="{2E442304-DDBD-4F7B-8017-36BCC863FB40}"/>
          </ac:spMkLst>
        </pc:spChg>
        <pc:spChg chg="del">
          <ac:chgData name="Kohler, Aimee (HorizonNB)" userId="S::aimee.kohler@horizonnb.ca::c29e404a-cb93-4f93-b0fe-713c478835e9" providerId="AD" clId="Web-{694450E2-2133-458E-9452-E0311575CADD}" dt="2023-04-12T19:02:53.191" v="1583"/>
          <ac:spMkLst>
            <pc:docMk/>
            <pc:sldMk cId="1004178693" sldId="262"/>
            <ac:spMk id="11" creationId="{5E107275-3853-46FD-A241-DE4355A42675}"/>
          </ac:spMkLst>
        </pc:spChg>
        <pc:spChg chg="add del mod">
          <ac:chgData name="Kohler, Aimee (HorizonNB)" userId="S::aimee.kohler@horizonnb.ca::c29e404a-cb93-4f93-b0fe-713c478835e9" providerId="AD" clId="Web-{694450E2-2133-458E-9452-E0311575CADD}" dt="2023-04-12T19:03:39.613" v="1584"/>
          <ac:spMkLst>
            <pc:docMk/>
            <pc:sldMk cId="1004178693" sldId="262"/>
            <ac:spMk id="776" creationId="{30808B86-85A1-F971-54CC-5EB514D71442}"/>
          </ac:spMkLst>
        </pc:spChg>
        <pc:spChg chg="add">
          <ac:chgData name="Kohler, Aimee (HorizonNB)" userId="S::aimee.kohler@horizonnb.ca::c29e404a-cb93-4f93-b0fe-713c478835e9" providerId="AD" clId="Web-{694450E2-2133-458E-9452-E0311575CADD}" dt="2023-04-12T19:02:53.191" v="1583"/>
          <ac:spMkLst>
            <pc:docMk/>
            <pc:sldMk cId="1004178693" sldId="262"/>
            <ac:spMk id="781" creationId="{79BB35BC-D5C2-4C8B-A22A-A71E6191913B}"/>
          </ac:spMkLst>
        </pc:spChg>
        <pc:graphicFrameChg chg="mod ord modGraphic">
          <ac:chgData name="Kohler, Aimee (HorizonNB)" userId="S::aimee.kohler@horizonnb.ca::c29e404a-cb93-4f93-b0fe-713c478835e9" providerId="AD" clId="Web-{694450E2-2133-458E-9452-E0311575CADD}" dt="2023-04-12T19:02:53.191" v="1583"/>
          <ac:graphicFrameMkLst>
            <pc:docMk/>
            <pc:sldMk cId="1004178693" sldId="262"/>
            <ac:graphicFrameMk id="5" creationId="{7AD416DE-26C4-95A8-2F4B-1DE691BA1853}"/>
          </ac:graphicFrameMkLst>
        </pc:graphicFrameChg>
        <pc:picChg chg="add mod">
          <ac:chgData name="Kohler, Aimee (HorizonNB)" userId="S::aimee.kohler@horizonnb.ca::c29e404a-cb93-4f93-b0fe-713c478835e9" providerId="AD" clId="Web-{694450E2-2133-458E-9452-E0311575CADD}" dt="2023-04-12T19:02:53.191" v="1583"/>
          <ac:picMkLst>
            <pc:docMk/>
            <pc:sldMk cId="1004178693" sldId="262"/>
            <ac:picMk id="775" creationId="{8C75C531-047E-6C98-DB64-87E53084D6B2}"/>
          </ac:picMkLst>
        </pc:picChg>
      </pc:sldChg>
      <pc:sldChg chg="modSp">
        <pc:chgData name="Kohler, Aimee (HorizonNB)" userId="S::aimee.kohler@horizonnb.ca::c29e404a-cb93-4f93-b0fe-713c478835e9" providerId="AD" clId="Web-{694450E2-2133-458E-9452-E0311575CADD}" dt="2023-04-12T18:51:21.918" v="1040" actId="20577"/>
        <pc:sldMkLst>
          <pc:docMk/>
          <pc:sldMk cId="778174043" sldId="274"/>
        </pc:sldMkLst>
        <pc:spChg chg="mod">
          <ac:chgData name="Kohler, Aimee (HorizonNB)" userId="S::aimee.kohler@horizonnb.ca::c29e404a-cb93-4f93-b0fe-713c478835e9" providerId="AD" clId="Web-{694450E2-2133-458E-9452-E0311575CADD}" dt="2023-04-12T18:51:21.918" v="1040" actId="20577"/>
          <ac:spMkLst>
            <pc:docMk/>
            <pc:sldMk cId="778174043" sldId="274"/>
            <ac:spMk id="3" creationId="{CF3BB228-3AF0-F0AE-30B7-5FF01B2A3377}"/>
          </ac:spMkLst>
        </pc:spChg>
      </pc:sldChg>
    </pc:docChg>
  </pc:docChgLst>
  <pc:docChgLst>
    <pc:chgData name="Hache, Janie (VitaliteNB)" userId="S::janie.hache@vitalitenb.ca::85ce19f8-8e50-474d-881d-f612f5f92330" providerId="AD" clId="Web-{84B36ABE-B5DA-44B6-9550-F63C157C6C04}"/>
    <pc:docChg chg="modSld">
      <pc:chgData name="Hache, Janie (VitaliteNB)" userId="S::janie.hache@vitalitenb.ca::85ce19f8-8e50-474d-881d-f612f5f92330" providerId="AD" clId="Web-{84B36ABE-B5DA-44B6-9550-F63C157C6C04}" dt="2023-03-17T15:57:02.347" v="16" actId="20577"/>
      <pc:docMkLst>
        <pc:docMk/>
      </pc:docMkLst>
      <pc:sldChg chg="addSp delSp modSp">
        <pc:chgData name="Hache, Janie (VitaliteNB)" userId="S::janie.hache@vitalitenb.ca::85ce19f8-8e50-474d-881d-f612f5f92330" providerId="AD" clId="Web-{84B36ABE-B5DA-44B6-9550-F63C157C6C04}" dt="2023-03-17T15:57:02.347" v="16" actId="20577"/>
        <pc:sldMkLst>
          <pc:docMk/>
          <pc:sldMk cId="1308431267" sldId="273"/>
        </pc:sldMkLst>
        <pc:spChg chg="add mod">
          <ac:chgData name="Hache, Janie (VitaliteNB)" userId="S::janie.hache@vitalitenb.ca::85ce19f8-8e50-474d-881d-f612f5f92330" providerId="AD" clId="Web-{84B36ABE-B5DA-44B6-9550-F63C157C6C04}" dt="2023-03-17T15:56:08.816" v="15"/>
          <ac:spMkLst>
            <pc:docMk/>
            <pc:sldMk cId="1308431267" sldId="273"/>
            <ac:spMk id="2" creationId="{2E2CA255-3D5B-13DD-C3A3-0C5AE0A9DED5}"/>
          </ac:spMkLst>
        </pc:spChg>
        <pc:spChg chg="add mod">
          <ac:chgData name="Hache, Janie (VitaliteNB)" userId="S::janie.hache@vitalitenb.ca::85ce19f8-8e50-474d-881d-f612f5f92330" providerId="AD" clId="Web-{84B36ABE-B5DA-44B6-9550-F63C157C6C04}" dt="2023-03-17T15:54:59.363" v="7" actId="1076"/>
          <ac:spMkLst>
            <pc:docMk/>
            <pc:sldMk cId="1308431267" sldId="273"/>
            <ac:spMk id="5" creationId="{E8E418AF-BD06-E03F-1536-2DB1171EAD6D}"/>
          </ac:spMkLst>
        </pc:spChg>
        <pc:spChg chg="mod">
          <ac:chgData name="Hache, Janie (VitaliteNB)" userId="S::janie.hache@vitalitenb.ca::85ce19f8-8e50-474d-881d-f612f5f92330" providerId="AD" clId="Web-{84B36ABE-B5DA-44B6-9550-F63C157C6C04}" dt="2023-03-17T15:57:02.347" v="16" actId="20577"/>
          <ac:spMkLst>
            <pc:docMk/>
            <pc:sldMk cId="1308431267" sldId="273"/>
            <ac:spMk id="7" creationId="{7FCF0B97-EDF0-4167-FB80-48EA97AB1C2B}"/>
          </ac:spMkLst>
        </pc:spChg>
        <pc:picChg chg="add mod">
          <ac:chgData name="Hache, Janie (VitaliteNB)" userId="S::janie.hache@vitalitenb.ca::85ce19f8-8e50-474d-881d-f612f5f92330" providerId="AD" clId="Web-{84B36ABE-B5DA-44B6-9550-F63C157C6C04}" dt="2023-03-17T15:55:36.675" v="10" actId="1076"/>
          <ac:picMkLst>
            <pc:docMk/>
            <pc:sldMk cId="1308431267" sldId="273"/>
            <ac:picMk id="4" creationId="{2F52BC84-E3FD-9DD3-6ED1-907C498719E4}"/>
          </ac:picMkLst>
        </pc:picChg>
        <pc:cxnChg chg="add del mod">
          <ac:chgData name="Hache, Janie (VitaliteNB)" userId="S::janie.hache@vitalitenb.ca::85ce19f8-8e50-474d-881d-f612f5f92330" providerId="AD" clId="Web-{84B36ABE-B5DA-44B6-9550-F63C157C6C04}" dt="2023-03-17T15:55:41.644" v="11"/>
          <ac:cxnSpMkLst>
            <pc:docMk/>
            <pc:sldMk cId="1308431267" sldId="273"/>
            <ac:cxnSpMk id="8" creationId="{9C5458FF-0E27-1441-A519-68264033AB63}"/>
          </ac:cxnSpMkLst>
        </pc:cxnChg>
      </pc:sldChg>
    </pc:docChg>
  </pc:docChgLst>
  <pc:docChgLst>
    <pc:chgData name="Hache, Janie (VitaliteNB)" userId="S::janie.hache@vitalitenb.ca::85ce19f8-8e50-474d-881d-f612f5f92330" providerId="AD" clId="Web-{CE8906F0-9B48-4803-860B-A9D112AE1826}"/>
    <pc:docChg chg="modSld">
      <pc:chgData name="Hache, Janie (VitaliteNB)" userId="S::janie.hache@vitalitenb.ca::85ce19f8-8e50-474d-881d-f612f5f92330" providerId="AD" clId="Web-{CE8906F0-9B48-4803-860B-A9D112AE1826}" dt="2023-05-09T16:04:01.106" v="325"/>
      <pc:docMkLst>
        <pc:docMk/>
      </pc:docMkLst>
      <pc:sldChg chg="modNotes">
        <pc:chgData name="Hache, Janie (VitaliteNB)" userId="S::janie.hache@vitalitenb.ca::85ce19f8-8e50-474d-881d-f612f5f92330" providerId="AD" clId="Web-{CE8906F0-9B48-4803-860B-A9D112AE1826}" dt="2023-05-09T16:03:50.809" v="318"/>
        <pc:sldMkLst>
          <pc:docMk/>
          <pc:sldMk cId="1731724119" sldId="261"/>
        </pc:sldMkLst>
      </pc:sldChg>
      <pc:sldChg chg="modNotes">
        <pc:chgData name="Hache, Janie (VitaliteNB)" userId="S::janie.hache@vitalitenb.ca::85ce19f8-8e50-474d-881d-f612f5f92330" providerId="AD" clId="Web-{CE8906F0-9B48-4803-860B-A9D112AE1826}" dt="2023-05-09T16:04:01.106" v="325"/>
        <pc:sldMkLst>
          <pc:docMk/>
          <pc:sldMk cId="1004178693" sldId="262"/>
        </pc:sldMkLst>
      </pc:sldChg>
    </pc:docChg>
  </pc:docChgLst>
  <pc:docChgLst>
    <pc:chgData name="Kohler, Aimee (HorizonNB)" userId="S::aimee.kohler@horizonnb.ca::c29e404a-cb93-4f93-b0fe-713c478835e9" providerId="AD" clId="Web-{EBC20035-330E-4E88-A6FA-EAAA4548B39E}"/>
    <pc:docChg chg="addSld modSld sldOrd">
      <pc:chgData name="Kohler, Aimee (HorizonNB)" userId="S::aimee.kohler@horizonnb.ca::c29e404a-cb93-4f93-b0fe-713c478835e9" providerId="AD" clId="Web-{EBC20035-330E-4E88-A6FA-EAAA4548B39E}" dt="2023-03-31T09:41:18.485" v="1902"/>
      <pc:docMkLst>
        <pc:docMk/>
      </pc:docMkLst>
      <pc:sldChg chg="addSp delSp modSp mod setBg modNotes">
        <pc:chgData name="Kohler, Aimee (HorizonNB)" userId="S::aimee.kohler@horizonnb.ca::c29e404a-cb93-4f93-b0fe-713c478835e9" providerId="AD" clId="Web-{EBC20035-330E-4E88-A6FA-EAAA4548B39E}" dt="2023-03-31T08:57:26.791" v="465"/>
        <pc:sldMkLst>
          <pc:docMk/>
          <pc:sldMk cId="549895056" sldId="256"/>
        </pc:sldMkLst>
        <pc:spChg chg="mod">
          <ac:chgData name="Kohler, Aimee (HorizonNB)" userId="S::aimee.kohler@horizonnb.ca::c29e404a-cb93-4f93-b0fe-713c478835e9" providerId="AD" clId="Web-{EBC20035-330E-4E88-A6FA-EAAA4548B39E}" dt="2023-03-31T08:52:30.435" v="93"/>
          <ac:spMkLst>
            <pc:docMk/>
            <pc:sldMk cId="549895056" sldId="256"/>
            <ac:spMk id="2" creationId="{87D2B758-4967-4A2E-B4A8-6654ECBB7D30}"/>
          </ac:spMkLst>
        </pc:spChg>
        <pc:spChg chg="mod">
          <ac:chgData name="Kohler, Aimee (HorizonNB)" userId="S::aimee.kohler@horizonnb.ca::c29e404a-cb93-4f93-b0fe-713c478835e9" providerId="AD" clId="Web-{EBC20035-330E-4E88-A6FA-EAAA4548B39E}" dt="2023-03-31T08:52:30.435" v="93"/>
          <ac:spMkLst>
            <pc:docMk/>
            <pc:sldMk cId="549895056" sldId="256"/>
            <ac:spMk id="3" creationId="{98E46913-061F-44E8-A957-049151105B53}"/>
          </ac:spMkLst>
        </pc:spChg>
        <pc:spChg chg="mod">
          <ac:chgData name="Kohler, Aimee (HorizonNB)" userId="S::aimee.kohler@horizonnb.ca::c29e404a-cb93-4f93-b0fe-713c478835e9" providerId="AD" clId="Web-{EBC20035-330E-4E88-A6FA-EAAA4548B39E}" dt="2023-03-31T08:52:30.435" v="93"/>
          <ac:spMkLst>
            <pc:docMk/>
            <pc:sldMk cId="549895056" sldId="256"/>
            <ac:spMk id="4" creationId="{B9F6388C-4DDE-526A-3452-402C785A86CA}"/>
          </ac:spMkLst>
        </pc:spChg>
        <pc:spChg chg="add del">
          <ac:chgData name="Kohler, Aimee (HorizonNB)" userId="S::aimee.kohler@horizonnb.ca::c29e404a-cb93-4f93-b0fe-713c478835e9" providerId="AD" clId="Web-{EBC20035-330E-4E88-A6FA-EAAA4548B39E}" dt="2023-03-31T08:52:30.435" v="93"/>
          <ac:spMkLst>
            <pc:docMk/>
            <pc:sldMk cId="549895056" sldId="256"/>
            <ac:spMk id="9" creationId="{E49CC64F-7275-4E33-961B-0C5CDC439875}"/>
          </ac:spMkLst>
        </pc:spChg>
        <pc:spChg chg="add del">
          <ac:chgData name="Kohler, Aimee (HorizonNB)" userId="S::aimee.kohler@horizonnb.ca::c29e404a-cb93-4f93-b0fe-713c478835e9" providerId="AD" clId="Web-{EBC20035-330E-4E88-A6FA-EAAA4548B39E}" dt="2023-03-31T08:52:30.435" v="93"/>
          <ac:spMkLst>
            <pc:docMk/>
            <pc:sldMk cId="549895056" sldId="256"/>
            <ac:spMk id="14" creationId="{71B2258F-86CA-4D4D-8270-BC05FCDEBFB3}"/>
          </ac:spMkLst>
        </pc:spChg>
        <pc:picChg chg="mod ord">
          <ac:chgData name="Kohler, Aimee (HorizonNB)" userId="S::aimee.kohler@horizonnb.ca::c29e404a-cb93-4f93-b0fe-713c478835e9" providerId="AD" clId="Web-{EBC20035-330E-4E88-A6FA-EAAA4548B39E}" dt="2023-03-31T08:52:30.435" v="93"/>
          <ac:picMkLst>
            <pc:docMk/>
            <pc:sldMk cId="549895056" sldId="256"/>
            <ac:picMk id="5" creationId="{82453587-09E6-76FB-8A4B-57581CEE6B2D}"/>
          </ac:picMkLst>
        </pc:picChg>
      </pc:sldChg>
      <pc:sldChg chg="modNotes">
        <pc:chgData name="Kohler, Aimee (HorizonNB)" userId="S::aimee.kohler@horizonnb.ca::c29e404a-cb93-4f93-b0fe-713c478835e9" providerId="AD" clId="Web-{EBC20035-330E-4E88-A6FA-EAAA4548B39E}" dt="2023-03-31T08:58:23.634" v="494"/>
        <pc:sldMkLst>
          <pc:docMk/>
          <pc:sldMk cId="4152315646" sldId="257"/>
        </pc:sldMkLst>
      </pc:sldChg>
      <pc:sldChg chg="modSp">
        <pc:chgData name="Kohler, Aimee (HorizonNB)" userId="S::aimee.kohler@horizonnb.ca::c29e404a-cb93-4f93-b0fe-713c478835e9" providerId="AD" clId="Web-{EBC20035-330E-4E88-A6FA-EAAA4548B39E}" dt="2023-03-31T09:04:30.021" v="713" actId="20577"/>
        <pc:sldMkLst>
          <pc:docMk/>
          <pc:sldMk cId="4189000240" sldId="258"/>
        </pc:sldMkLst>
        <pc:graphicFrameChg chg="modGraphic">
          <ac:chgData name="Kohler, Aimee (HorizonNB)" userId="S::aimee.kohler@horizonnb.ca::c29e404a-cb93-4f93-b0fe-713c478835e9" providerId="AD" clId="Web-{EBC20035-330E-4E88-A6FA-EAAA4548B39E}" dt="2023-03-31T09:04:30.021" v="713" actId="20577"/>
          <ac:graphicFrameMkLst>
            <pc:docMk/>
            <pc:sldMk cId="4189000240" sldId="258"/>
            <ac:graphicFrameMk id="5" creationId="{0EC10907-2C5C-D1F1-29D8-ECBB342D566D}"/>
          </ac:graphicFrameMkLst>
        </pc:graphicFrameChg>
      </pc:sldChg>
      <pc:sldChg chg="addSp delSp modSp mod setClrOvrMap modNotes">
        <pc:chgData name="Kohler, Aimee (HorizonNB)" userId="S::aimee.kohler@horizonnb.ca::c29e404a-cb93-4f93-b0fe-713c478835e9" providerId="AD" clId="Web-{EBC20035-330E-4E88-A6FA-EAAA4548B39E}" dt="2023-03-31T09:34:35.785" v="1606"/>
        <pc:sldMkLst>
          <pc:docMk/>
          <pc:sldMk cId="747862807" sldId="260"/>
        </pc:sldMkLst>
        <pc:spChg chg="mod">
          <ac:chgData name="Kohler, Aimee (HorizonNB)" userId="S::aimee.kohler@horizonnb.ca::c29e404a-cb93-4f93-b0fe-713c478835e9" providerId="AD" clId="Web-{EBC20035-330E-4E88-A6FA-EAAA4548B39E}" dt="2023-03-31T09:24:14.120" v="1112" actId="20577"/>
          <ac:spMkLst>
            <pc:docMk/>
            <pc:sldMk cId="747862807" sldId="260"/>
            <ac:spMk id="2" creationId="{C9B344D6-247E-42C5-A9B5-DBCFA503C9DA}"/>
          </ac:spMkLst>
        </pc:spChg>
        <pc:spChg chg="del">
          <ac:chgData name="Kohler, Aimee (HorizonNB)" userId="S::aimee.kohler@horizonnb.ca::c29e404a-cb93-4f93-b0fe-713c478835e9" providerId="AD" clId="Web-{EBC20035-330E-4E88-A6FA-EAAA4548B39E}" dt="2023-03-31T09:12:13.611" v="939"/>
          <ac:spMkLst>
            <pc:docMk/>
            <pc:sldMk cId="747862807" sldId="260"/>
            <ac:spMk id="9" creationId="{2E442304-DDBD-4F7B-8017-36BCC863FB40}"/>
          </ac:spMkLst>
        </pc:spChg>
        <pc:spChg chg="del">
          <ac:chgData name="Kohler, Aimee (HorizonNB)" userId="S::aimee.kohler@horizonnb.ca::c29e404a-cb93-4f93-b0fe-713c478835e9" providerId="AD" clId="Web-{EBC20035-330E-4E88-A6FA-EAAA4548B39E}" dt="2023-03-31T09:12:13.611" v="939"/>
          <ac:spMkLst>
            <pc:docMk/>
            <pc:sldMk cId="747862807" sldId="260"/>
            <ac:spMk id="11" creationId="{5E107275-3853-46FD-A241-DE4355A42675}"/>
          </ac:spMkLst>
        </pc:spChg>
        <pc:spChg chg="add del">
          <ac:chgData name="Kohler, Aimee (HorizonNB)" userId="S::aimee.kohler@horizonnb.ca::c29e404a-cb93-4f93-b0fe-713c478835e9" providerId="AD" clId="Web-{EBC20035-330E-4E88-A6FA-EAAA4548B39E}" dt="2023-03-31T09:15:17.172" v="951"/>
          <ac:spMkLst>
            <pc:docMk/>
            <pc:sldMk cId="747862807" sldId="260"/>
            <ac:spMk id="17" creationId="{257363FD-7E77-4145-9483-331A807ADF0E}"/>
          </ac:spMkLst>
        </pc:spChg>
        <pc:spChg chg="add">
          <ac:chgData name="Kohler, Aimee (HorizonNB)" userId="S::aimee.kohler@horizonnb.ca::c29e404a-cb93-4f93-b0fe-713c478835e9" providerId="AD" clId="Web-{EBC20035-330E-4E88-A6FA-EAAA4548B39E}" dt="2023-03-31T09:15:17.172" v="951"/>
          <ac:spMkLst>
            <pc:docMk/>
            <pc:sldMk cId="747862807" sldId="260"/>
            <ac:spMk id="22" creationId="{1A9F7B4E-B03D-4F64-BE33-00D074458D45}"/>
          </ac:spMkLst>
        </pc:spChg>
        <pc:spChg chg="add">
          <ac:chgData name="Kohler, Aimee (HorizonNB)" userId="S::aimee.kohler@horizonnb.ca::c29e404a-cb93-4f93-b0fe-713c478835e9" providerId="AD" clId="Web-{EBC20035-330E-4E88-A6FA-EAAA4548B39E}" dt="2023-03-31T09:15:17.172" v="951"/>
          <ac:spMkLst>
            <pc:docMk/>
            <pc:sldMk cId="747862807" sldId="260"/>
            <ac:spMk id="24" creationId="{7E2BE7F7-CA89-4002-ACCE-A478AEA24F5E}"/>
          </ac:spMkLst>
        </pc:spChg>
        <pc:graphicFrameChg chg="mod modGraphic">
          <ac:chgData name="Kohler, Aimee (HorizonNB)" userId="S::aimee.kohler@horizonnb.ca::c29e404a-cb93-4f93-b0fe-713c478835e9" providerId="AD" clId="Web-{EBC20035-330E-4E88-A6FA-EAAA4548B39E}" dt="2023-03-31T09:24:28.166" v="1115" actId="20577"/>
          <ac:graphicFrameMkLst>
            <pc:docMk/>
            <pc:sldMk cId="747862807" sldId="260"/>
            <ac:graphicFrameMk id="5" creationId="{1E325F5A-C062-CAFF-A18B-364C6E966101}"/>
          </ac:graphicFrameMkLst>
        </pc:graphicFrameChg>
        <pc:picChg chg="add mod">
          <ac:chgData name="Kohler, Aimee (HorizonNB)" userId="S::aimee.kohler@horizonnb.ca::c29e404a-cb93-4f93-b0fe-713c478835e9" providerId="AD" clId="Web-{EBC20035-330E-4E88-A6FA-EAAA4548B39E}" dt="2023-03-31T09:15:17.172" v="951"/>
          <ac:picMkLst>
            <pc:docMk/>
            <pc:sldMk cId="747862807" sldId="260"/>
            <ac:picMk id="13" creationId="{FAC30FAD-FE56-5157-14F8-01AE3357EDB2}"/>
          </ac:picMkLst>
        </pc:picChg>
      </pc:sldChg>
      <pc:sldChg chg="modNotes">
        <pc:chgData name="Kohler, Aimee (HorizonNB)" userId="S::aimee.kohler@horizonnb.ca::c29e404a-cb93-4f93-b0fe-713c478835e9" providerId="AD" clId="Web-{EBC20035-330E-4E88-A6FA-EAAA4548B39E}" dt="2023-03-31T09:10:18.534" v="795"/>
        <pc:sldMkLst>
          <pc:docMk/>
          <pc:sldMk cId="2072796036" sldId="272"/>
        </pc:sldMkLst>
      </pc:sldChg>
      <pc:sldChg chg="modNotes">
        <pc:chgData name="Kohler, Aimee (HorizonNB)" userId="S::aimee.kohler@horizonnb.ca::c29e404a-cb93-4f93-b0fe-713c478835e9" providerId="AD" clId="Web-{EBC20035-330E-4E88-A6FA-EAAA4548B39E}" dt="2023-03-31T09:01:11.055" v="703"/>
        <pc:sldMkLst>
          <pc:docMk/>
          <pc:sldMk cId="1308431267" sldId="273"/>
        </pc:sldMkLst>
      </pc:sldChg>
      <pc:sldChg chg="ord modNotes">
        <pc:chgData name="Kohler, Aimee (HorizonNB)" userId="S::aimee.kohler@horizonnb.ca::c29e404a-cb93-4f93-b0fe-713c478835e9" providerId="AD" clId="Web-{EBC20035-330E-4E88-A6FA-EAAA4548B39E}" dt="2023-03-31T09:11:44.720" v="937"/>
        <pc:sldMkLst>
          <pc:docMk/>
          <pc:sldMk cId="3907992034" sldId="275"/>
        </pc:sldMkLst>
      </pc:sldChg>
      <pc:sldChg chg="addSp delSp modSp mod ord setBg modNotes">
        <pc:chgData name="Kohler, Aimee (HorizonNB)" userId="S::aimee.kohler@horizonnb.ca::c29e404a-cb93-4f93-b0fe-713c478835e9" providerId="AD" clId="Web-{EBC20035-330E-4E88-A6FA-EAAA4548B39E}" dt="2023-03-31T08:52:11.950" v="91"/>
        <pc:sldMkLst>
          <pc:docMk/>
          <pc:sldMk cId="2361100319" sldId="276"/>
        </pc:sldMkLst>
        <pc:spChg chg="mod">
          <ac:chgData name="Kohler, Aimee (HorizonNB)" userId="S::aimee.kohler@horizonnb.ca::c29e404a-cb93-4f93-b0fe-713c478835e9" providerId="AD" clId="Web-{EBC20035-330E-4E88-A6FA-EAAA4548B39E}" dt="2023-03-31T08:51:47.326" v="89" actId="20577"/>
          <ac:spMkLst>
            <pc:docMk/>
            <pc:sldMk cId="2361100319" sldId="276"/>
            <ac:spMk id="2" creationId="{6D1204BF-EB14-BCC5-44B2-99967B16F050}"/>
          </ac:spMkLst>
        </pc:spChg>
        <pc:spChg chg="mod">
          <ac:chgData name="Kohler, Aimee (HorizonNB)" userId="S::aimee.kohler@horizonnb.ca::c29e404a-cb93-4f93-b0fe-713c478835e9" providerId="AD" clId="Web-{EBC20035-330E-4E88-A6FA-EAAA4548B39E}" dt="2023-03-31T08:51:31.670" v="77"/>
          <ac:spMkLst>
            <pc:docMk/>
            <pc:sldMk cId="2361100319" sldId="276"/>
            <ac:spMk id="3" creationId="{17634EDC-76A7-3CFB-2CD1-FC6FEB63CDB6}"/>
          </ac:spMkLst>
        </pc:spChg>
        <pc:spChg chg="add del">
          <ac:chgData name="Kohler, Aimee (HorizonNB)" userId="S::aimee.kohler@horizonnb.ca::c29e404a-cb93-4f93-b0fe-713c478835e9" providerId="AD" clId="Web-{EBC20035-330E-4E88-A6FA-EAAA4548B39E}" dt="2023-03-31T08:51:31.654" v="76"/>
          <ac:spMkLst>
            <pc:docMk/>
            <pc:sldMk cId="2361100319" sldId="276"/>
            <ac:spMk id="8" creationId="{18873D23-2DCF-4B31-A009-95721C06E8E1}"/>
          </ac:spMkLst>
        </pc:spChg>
        <pc:spChg chg="add del">
          <ac:chgData name="Kohler, Aimee (HorizonNB)" userId="S::aimee.kohler@horizonnb.ca::c29e404a-cb93-4f93-b0fe-713c478835e9" providerId="AD" clId="Web-{EBC20035-330E-4E88-A6FA-EAAA4548B39E}" dt="2023-03-31T08:51:31.654" v="76"/>
          <ac:spMkLst>
            <pc:docMk/>
            <pc:sldMk cId="2361100319" sldId="276"/>
            <ac:spMk id="10" creationId="{C13EF075-D4EF-4929-ADBC-91B27DA19955}"/>
          </ac:spMkLst>
        </pc:spChg>
        <pc:spChg chg="add">
          <ac:chgData name="Kohler, Aimee (HorizonNB)" userId="S::aimee.kohler@horizonnb.ca::c29e404a-cb93-4f93-b0fe-713c478835e9" providerId="AD" clId="Web-{EBC20035-330E-4E88-A6FA-EAAA4548B39E}" dt="2023-03-31T08:51:31.670" v="77"/>
          <ac:spMkLst>
            <pc:docMk/>
            <pc:sldMk cId="2361100319" sldId="276"/>
            <ac:spMk id="14" creationId="{4300840D-0A0B-4512-BACA-B439D5B9C57C}"/>
          </ac:spMkLst>
        </pc:spChg>
        <pc:spChg chg="add">
          <ac:chgData name="Kohler, Aimee (HorizonNB)" userId="S::aimee.kohler@horizonnb.ca::c29e404a-cb93-4f93-b0fe-713c478835e9" providerId="AD" clId="Web-{EBC20035-330E-4E88-A6FA-EAAA4548B39E}" dt="2023-03-31T08:51:31.670" v="77"/>
          <ac:spMkLst>
            <pc:docMk/>
            <pc:sldMk cId="2361100319" sldId="276"/>
            <ac:spMk id="16" creationId="{D2B78728-A580-49A7-84F9-6EF6F583ADE0}"/>
          </ac:spMkLst>
        </pc:spChg>
        <pc:spChg chg="add">
          <ac:chgData name="Kohler, Aimee (HorizonNB)" userId="S::aimee.kohler@horizonnb.ca::c29e404a-cb93-4f93-b0fe-713c478835e9" providerId="AD" clId="Web-{EBC20035-330E-4E88-A6FA-EAAA4548B39E}" dt="2023-03-31T08:51:31.670" v="77"/>
          <ac:spMkLst>
            <pc:docMk/>
            <pc:sldMk cId="2361100319" sldId="276"/>
            <ac:spMk id="18" creationId="{38FAA1A1-D861-433F-88FA-1E9D6FD31D11}"/>
          </ac:spMkLst>
        </pc:spChg>
        <pc:spChg chg="add">
          <ac:chgData name="Kohler, Aimee (HorizonNB)" userId="S::aimee.kohler@horizonnb.ca::c29e404a-cb93-4f93-b0fe-713c478835e9" providerId="AD" clId="Web-{EBC20035-330E-4E88-A6FA-EAAA4548B39E}" dt="2023-03-31T08:51:31.670" v="77"/>
          <ac:spMkLst>
            <pc:docMk/>
            <pc:sldMk cId="2361100319" sldId="276"/>
            <ac:spMk id="19" creationId="{09588DA8-065E-4F6F-8EFD-43104AB2E0CF}"/>
          </ac:spMkLst>
        </pc:spChg>
        <pc:spChg chg="add">
          <ac:chgData name="Kohler, Aimee (HorizonNB)" userId="S::aimee.kohler@horizonnb.ca::c29e404a-cb93-4f93-b0fe-713c478835e9" providerId="AD" clId="Web-{EBC20035-330E-4E88-A6FA-EAAA4548B39E}" dt="2023-03-31T08:51:31.670" v="77"/>
          <ac:spMkLst>
            <pc:docMk/>
            <pc:sldMk cId="2361100319" sldId="276"/>
            <ac:spMk id="20" creationId="{8D71EDA1-87BF-4D5D-AB79-F346FD19278A}"/>
          </ac:spMkLst>
        </pc:spChg>
        <pc:spChg chg="add">
          <ac:chgData name="Kohler, Aimee (HorizonNB)" userId="S::aimee.kohler@horizonnb.ca::c29e404a-cb93-4f93-b0fe-713c478835e9" providerId="AD" clId="Web-{EBC20035-330E-4E88-A6FA-EAAA4548B39E}" dt="2023-03-31T08:51:31.670" v="77"/>
          <ac:spMkLst>
            <pc:docMk/>
            <pc:sldMk cId="2361100319" sldId="276"/>
            <ac:spMk id="21" creationId="{C4285719-470E-454C-AF62-8323075F1F5B}"/>
          </ac:spMkLst>
        </pc:spChg>
        <pc:spChg chg="add">
          <ac:chgData name="Kohler, Aimee (HorizonNB)" userId="S::aimee.kohler@horizonnb.ca::c29e404a-cb93-4f93-b0fe-713c478835e9" providerId="AD" clId="Web-{EBC20035-330E-4E88-A6FA-EAAA4548B39E}" dt="2023-03-31T08:51:31.670" v="77"/>
          <ac:spMkLst>
            <pc:docMk/>
            <pc:sldMk cId="2361100319" sldId="276"/>
            <ac:spMk id="22" creationId="{CD9FE4EF-C4D8-49A0-B2FF-81D8DB7D8A24}"/>
          </ac:spMkLst>
        </pc:spChg>
        <pc:grpChg chg="add del">
          <ac:chgData name="Kohler, Aimee (HorizonNB)" userId="S::aimee.kohler@horizonnb.ca::c29e404a-cb93-4f93-b0fe-713c478835e9" providerId="AD" clId="Web-{EBC20035-330E-4E88-A6FA-EAAA4548B39E}" dt="2023-03-31T08:51:31.654" v="76"/>
          <ac:grpSpMkLst>
            <pc:docMk/>
            <pc:sldMk cId="2361100319" sldId="276"/>
            <ac:grpSpMk id="12" creationId="{DAA26DFA-AAB2-4973-9C17-16D587C7B198}"/>
          </ac:grpSpMkLst>
        </pc:grpChg>
      </pc:sldChg>
      <pc:sldChg chg="addSp delSp modSp new mod setBg setClrOvrMap modNotes">
        <pc:chgData name="Kohler, Aimee (HorizonNB)" userId="S::aimee.kohler@horizonnb.ca::c29e404a-cb93-4f93-b0fe-713c478835e9" providerId="AD" clId="Web-{EBC20035-330E-4E88-A6FA-EAAA4548B39E}" dt="2023-03-31T09:41:18.485" v="1902"/>
        <pc:sldMkLst>
          <pc:docMk/>
          <pc:sldMk cId="1928302172" sldId="277"/>
        </pc:sldMkLst>
        <pc:spChg chg="mod">
          <ac:chgData name="Kohler, Aimee (HorizonNB)" userId="S::aimee.kohler@horizonnb.ca::c29e404a-cb93-4f93-b0fe-713c478835e9" providerId="AD" clId="Web-{EBC20035-330E-4E88-A6FA-EAAA4548B39E}" dt="2023-03-31T09:40:20.407" v="1811"/>
          <ac:spMkLst>
            <pc:docMk/>
            <pc:sldMk cId="1928302172" sldId="277"/>
            <ac:spMk id="2" creationId="{DA94EFE7-C1AA-BCE9-3DE6-EFB1967E2313}"/>
          </ac:spMkLst>
        </pc:spChg>
        <pc:spChg chg="mod">
          <ac:chgData name="Kohler, Aimee (HorizonNB)" userId="S::aimee.kohler@horizonnb.ca::c29e404a-cb93-4f93-b0fe-713c478835e9" providerId="AD" clId="Web-{EBC20035-330E-4E88-A6FA-EAAA4548B39E}" dt="2023-03-31T09:40:20.407" v="1811"/>
          <ac:spMkLst>
            <pc:docMk/>
            <pc:sldMk cId="1928302172" sldId="277"/>
            <ac:spMk id="3" creationId="{DBC16880-D0E3-EBAD-3716-A1B0FEE1E23E}"/>
          </ac:spMkLst>
        </pc:spChg>
        <pc:spChg chg="add del">
          <ac:chgData name="Kohler, Aimee (HorizonNB)" userId="S::aimee.kohler@horizonnb.ca::c29e404a-cb93-4f93-b0fe-713c478835e9" providerId="AD" clId="Web-{EBC20035-330E-4E88-A6FA-EAAA4548B39E}" dt="2023-03-31T09:37:17.737" v="1638"/>
          <ac:spMkLst>
            <pc:docMk/>
            <pc:sldMk cId="1928302172" sldId="277"/>
            <ac:spMk id="8" creationId="{18873D23-2DCF-4B31-A009-95721C06E8E1}"/>
          </ac:spMkLst>
        </pc:spChg>
        <pc:spChg chg="add del">
          <ac:chgData name="Kohler, Aimee (HorizonNB)" userId="S::aimee.kohler@horizonnb.ca::c29e404a-cb93-4f93-b0fe-713c478835e9" providerId="AD" clId="Web-{EBC20035-330E-4E88-A6FA-EAAA4548B39E}" dt="2023-03-31T09:37:17.737" v="1638"/>
          <ac:spMkLst>
            <pc:docMk/>
            <pc:sldMk cId="1928302172" sldId="277"/>
            <ac:spMk id="10" creationId="{C13EF075-D4EF-4929-ADBC-91B27DA19955}"/>
          </ac:spMkLst>
        </pc:spChg>
        <pc:spChg chg="add del">
          <ac:chgData name="Kohler, Aimee (HorizonNB)" userId="S::aimee.kohler@horizonnb.ca::c29e404a-cb93-4f93-b0fe-713c478835e9" providerId="AD" clId="Web-{EBC20035-330E-4E88-A6FA-EAAA4548B39E}" dt="2023-03-31T09:38:46.221" v="1704"/>
          <ac:spMkLst>
            <pc:docMk/>
            <pc:sldMk cId="1928302172" sldId="277"/>
            <ac:spMk id="21" creationId="{081EA652-8C6A-4E69-BEB9-170809474553}"/>
          </ac:spMkLst>
        </pc:spChg>
        <pc:spChg chg="add del">
          <ac:chgData name="Kohler, Aimee (HorizonNB)" userId="S::aimee.kohler@horizonnb.ca::c29e404a-cb93-4f93-b0fe-713c478835e9" providerId="AD" clId="Web-{EBC20035-330E-4E88-A6FA-EAAA4548B39E}" dt="2023-03-31T09:38:46.221" v="1704"/>
          <ac:spMkLst>
            <pc:docMk/>
            <pc:sldMk cId="1928302172" sldId="277"/>
            <ac:spMk id="23" creationId="{5298780A-33B9-4EA2-8F67-DE68AD62841B}"/>
          </ac:spMkLst>
        </pc:spChg>
        <pc:spChg chg="add del">
          <ac:chgData name="Kohler, Aimee (HorizonNB)" userId="S::aimee.kohler@horizonnb.ca::c29e404a-cb93-4f93-b0fe-713c478835e9" providerId="AD" clId="Web-{EBC20035-330E-4E88-A6FA-EAAA4548B39E}" dt="2023-03-31T09:38:46.221" v="1704"/>
          <ac:spMkLst>
            <pc:docMk/>
            <pc:sldMk cId="1928302172" sldId="277"/>
            <ac:spMk id="25" creationId="{7F488E8B-4E1E-4402-8935-D4E6C02615C7}"/>
          </ac:spMkLst>
        </pc:spChg>
        <pc:spChg chg="add del">
          <ac:chgData name="Kohler, Aimee (HorizonNB)" userId="S::aimee.kohler@horizonnb.ca::c29e404a-cb93-4f93-b0fe-713c478835e9" providerId="AD" clId="Web-{EBC20035-330E-4E88-A6FA-EAAA4548B39E}" dt="2023-03-31T09:40:20.407" v="1811"/>
          <ac:spMkLst>
            <pc:docMk/>
            <pc:sldMk cId="1928302172" sldId="277"/>
            <ac:spMk id="32" creationId="{B95B9BA8-1D69-4796-85F5-B6D0BD52354B}"/>
          </ac:spMkLst>
        </pc:spChg>
        <pc:spChg chg="add">
          <ac:chgData name="Kohler, Aimee (HorizonNB)" userId="S::aimee.kohler@horizonnb.ca::c29e404a-cb93-4f93-b0fe-713c478835e9" providerId="AD" clId="Web-{EBC20035-330E-4E88-A6FA-EAAA4548B39E}" dt="2023-03-31T09:40:20.407" v="1811"/>
          <ac:spMkLst>
            <pc:docMk/>
            <pc:sldMk cId="1928302172" sldId="277"/>
            <ac:spMk id="49" creationId="{5A0118C5-4F8D-4CF4-BADD-53FEACC6C42A}"/>
          </ac:spMkLst>
        </pc:spChg>
        <pc:spChg chg="add">
          <ac:chgData name="Kohler, Aimee (HorizonNB)" userId="S::aimee.kohler@horizonnb.ca::c29e404a-cb93-4f93-b0fe-713c478835e9" providerId="AD" clId="Web-{EBC20035-330E-4E88-A6FA-EAAA4548B39E}" dt="2023-03-31T09:40:20.407" v="1811"/>
          <ac:spMkLst>
            <pc:docMk/>
            <pc:sldMk cId="1928302172" sldId="277"/>
            <ac:spMk id="51" creationId="{A99050EE-26AF-4253-BD50-F0FCD965A8F6}"/>
          </ac:spMkLst>
        </pc:spChg>
        <pc:spChg chg="add">
          <ac:chgData name="Kohler, Aimee (HorizonNB)" userId="S::aimee.kohler@horizonnb.ca::c29e404a-cb93-4f93-b0fe-713c478835e9" providerId="AD" clId="Web-{EBC20035-330E-4E88-A6FA-EAAA4548B39E}" dt="2023-03-31T09:40:20.407" v="1811"/>
          <ac:spMkLst>
            <pc:docMk/>
            <pc:sldMk cId="1928302172" sldId="277"/>
            <ac:spMk id="57" creationId="{D0C78466-EB6E-45A0-99A6-A00789ACD90A}"/>
          </ac:spMkLst>
        </pc:spChg>
        <pc:spChg chg="add">
          <ac:chgData name="Kohler, Aimee (HorizonNB)" userId="S::aimee.kohler@horizonnb.ca::c29e404a-cb93-4f93-b0fe-713c478835e9" providerId="AD" clId="Web-{EBC20035-330E-4E88-A6FA-EAAA4548B39E}" dt="2023-03-31T09:40:20.407" v="1811"/>
          <ac:spMkLst>
            <pc:docMk/>
            <pc:sldMk cId="1928302172" sldId="277"/>
            <ac:spMk id="59" creationId="{E99F76E4-5DFD-4DBE-B042-66FBCD1182C9}"/>
          </ac:spMkLst>
        </pc:spChg>
        <pc:grpChg chg="add del">
          <ac:chgData name="Kohler, Aimee (HorizonNB)" userId="S::aimee.kohler@horizonnb.ca::c29e404a-cb93-4f93-b0fe-713c478835e9" providerId="AD" clId="Web-{EBC20035-330E-4E88-A6FA-EAAA4548B39E}" dt="2023-03-31T09:37:17.737" v="1638"/>
          <ac:grpSpMkLst>
            <pc:docMk/>
            <pc:sldMk cId="1928302172" sldId="277"/>
            <ac:grpSpMk id="12" creationId="{DAA26DFA-AAB2-4973-9C17-16D587C7B198}"/>
          </ac:grpSpMkLst>
        </pc:grpChg>
        <pc:grpChg chg="add del">
          <ac:chgData name="Kohler, Aimee (HorizonNB)" userId="S::aimee.kohler@horizonnb.ca::c29e404a-cb93-4f93-b0fe-713c478835e9" providerId="AD" clId="Web-{EBC20035-330E-4E88-A6FA-EAAA4548B39E}" dt="2023-03-31T09:40:20.407" v="1811"/>
          <ac:grpSpMkLst>
            <pc:docMk/>
            <pc:sldMk cId="1928302172" sldId="277"/>
            <ac:grpSpMk id="34" creationId="{5F892E19-92E7-4BB2-8C3F-DBDFE8D9D324}"/>
          </ac:grpSpMkLst>
        </pc:grpChg>
        <pc:grpChg chg="add">
          <ac:chgData name="Kohler, Aimee (HorizonNB)" userId="S::aimee.kohler@horizonnb.ca::c29e404a-cb93-4f93-b0fe-713c478835e9" providerId="AD" clId="Web-{EBC20035-330E-4E88-A6FA-EAAA4548B39E}" dt="2023-03-31T09:40:20.407" v="1811"/>
          <ac:grpSpMkLst>
            <pc:docMk/>
            <pc:sldMk cId="1928302172" sldId="277"/>
            <ac:grpSpMk id="53" creationId="{00E015F5-1A99-4E40-BC3D-7707802996B5}"/>
          </ac:grpSpMkLst>
        </pc:grpChg>
        <pc:grpChg chg="add">
          <ac:chgData name="Kohler, Aimee (HorizonNB)" userId="S::aimee.kohler@horizonnb.ca::c29e404a-cb93-4f93-b0fe-713c478835e9" providerId="AD" clId="Web-{EBC20035-330E-4E88-A6FA-EAAA4548B39E}" dt="2023-03-31T09:40:20.407" v="1811"/>
          <ac:grpSpMkLst>
            <pc:docMk/>
            <pc:sldMk cId="1928302172" sldId="277"/>
            <ac:grpSpMk id="61" creationId="{5468B3A9-705E-43C3-A742-0619B0D8F2EE}"/>
          </ac:grpSpMkLst>
        </pc:grpChg>
        <pc:grpChg chg="add">
          <ac:chgData name="Kohler, Aimee (HorizonNB)" userId="S::aimee.kohler@horizonnb.ca::c29e404a-cb93-4f93-b0fe-713c478835e9" providerId="AD" clId="Web-{EBC20035-330E-4E88-A6FA-EAAA4548B39E}" dt="2023-03-31T09:40:20.407" v="1811"/>
          <ac:grpSpMkLst>
            <pc:docMk/>
            <pc:sldMk cId="1928302172" sldId="277"/>
            <ac:grpSpMk id="232" creationId="{773717CC-ECEE-4ABF-BA61-C59F46801775}"/>
          </ac:grpSpMkLst>
        </pc:grpChg>
        <pc:cxnChg chg="add del">
          <ac:chgData name="Kohler, Aimee (HorizonNB)" userId="S::aimee.kohler@horizonnb.ca::c29e404a-cb93-4f93-b0fe-713c478835e9" providerId="AD" clId="Web-{EBC20035-330E-4E88-A6FA-EAAA4548B39E}" dt="2023-03-31T09:38:46.221" v="1704"/>
          <ac:cxnSpMkLst>
            <pc:docMk/>
            <pc:sldMk cId="1928302172" sldId="277"/>
            <ac:cxnSpMk id="27" creationId="{23AAC9B5-8015-485C-ACF9-A750390E9A56}"/>
          </ac:cxnSpMkLst>
        </pc:cxnChg>
      </pc:sldChg>
    </pc:docChg>
  </pc:docChgLst>
  <pc:docChgLst>
    <pc:chgData name="Hache, Janie (VitaliteNB)" userId="S::janie.hache@vitalitenb.ca::85ce19f8-8e50-474d-881d-f612f5f92330" providerId="AD" clId="Web-{CA32CD3B-DAC3-43EB-8098-85FC8E2FAAB6}"/>
    <pc:docChg chg="modSld">
      <pc:chgData name="Hache, Janie (VitaliteNB)" userId="S::janie.hache@vitalitenb.ca::85ce19f8-8e50-474d-881d-f612f5f92330" providerId="AD" clId="Web-{CA32CD3B-DAC3-43EB-8098-85FC8E2FAAB6}" dt="2023-06-08T16:17:16.671" v="12"/>
      <pc:docMkLst>
        <pc:docMk/>
      </pc:docMkLst>
      <pc:sldChg chg="modNotes">
        <pc:chgData name="Hache, Janie (VitaliteNB)" userId="S::janie.hache@vitalitenb.ca::85ce19f8-8e50-474d-881d-f612f5f92330" providerId="AD" clId="Web-{CA32CD3B-DAC3-43EB-8098-85FC8E2FAAB6}" dt="2023-06-08T16:17:16.671" v="12"/>
        <pc:sldMkLst>
          <pc:docMk/>
          <pc:sldMk cId="4189000240" sldId="258"/>
        </pc:sldMkLst>
      </pc:sldChg>
    </pc:docChg>
  </pc:docChgLst>
  <pc:docChgLst>
    <pc:chgData name="Kohler, Aimee (HorizonNB)" userId="S::aimee.kohler@horizonnb.ca::c29e404a-cb93-4f93-b0fe-713c478835e9" providerId="AD" clId="Web-{F5784CD3-D136-4E8D-989F-683373259DE1}"/>
    <pc:docChg chg="addSld modSld sldOrd">
      <pc:chgData name="Kohler, Aimee (HorizonNB)" userId="S::aimee.kohler@horizonnb.ca::c29e404a-cb93-4f93-b0fe-713c478835e9" providerId="AD" clId="Web-{F5784CD3-D136-4E8D-989F-683373259DE1}" dt="2023-02-28T10:48:26.058" v="1200" actId="20577"/>
      <pc:docMkLst>
        <pc:docMk/>
      </pc:docMkLst>
      <pc:sldChg chg="modSp">
        <pc:chgData name="Kohler, Aimee (HorizonNB)" userId="S::aimee.kohler@horizonnb.ca::c29e404a-cb93-4f93-b0fe-713c478835e9" providerId="AD" clId="Web-{F5784CD3-D136-4E8D-989F-683373259DE1}" dt="2023-02-28T10:39:34.953" v="838" actId="20577"/>
        <pc:sldMkLst>
          <pc:docMk/>
          <pc:sldMk cId="3006236500" sldId="263"/>
        </pc:sldMkLst>
        <pc:spChg chg="mod">
          <ac:chgData name="Kohler, Aimee (HorizonNB)" userId="S::aimee.kohler@horizonnb.ca::c29e404a-cb93-4f93-b0fe-713c478835e9" providerId="AD" clId="Web-{F5784CD3-D136-4E8D-989F-683373259DE1}" dt="2023-02-28T10:39:34.953" v="838" actId="20577"/>
          <ac:spMkLst>
            <pc:docMk/>
            <pc:sldMk cId="3006236500" sldId="263"/>
            <ac:spMk id="3" creationId="{6A9F36A2-3653-CC42-92D6-3A3E1487A33C}"/>
          </ac:spMkLst>
        </pc:spChg>
      </pc:sldChg>
      <pc:sldChg chg="modSp ord">
        <pc:chgData name="Kohler, Aimee (HorizonNB)" userId="S::aimee.kohler@horizonnb.ca::c29e404a-cb93-4f93-b0fe-713c478835e9" providerId="AD" clId="Web-{F5784CD3-D136-4E8D-989F-683373259DE1}" dt="2023-02-28T10:46:20.903" v="1176" actId="20577"/>
        <pc:sldMkLst>
          <pc:docMk/>
          <pc:sldMk cId="317737726" sldId="264"/>
        </pc:sldMkLst>
        <pc:spChg chg="mod">
          <ac:chgData name="Kohler, Aimee (HorizonNB)" userId="S::aimee.kohler@horizonnb.ca::c29e404a-cb93-4f93-b0fe-713c478835e9" providerId="AD" clId="Web-{F5784CD3-D136-4E8D-989F-683373259DE1}" dt="2023-02-28T10:46:20.903" v="1176" actId="20577"/>
          <ac:spMkLst>
            <pc:docMk/>
            <pc:sldMk cId="317737726" sldId="264"/>
            <ac:spMk id="3" creationId="{C7A8649D-C38C-7586-61F7-9A30006C0C80}"/>
          </ac:spMkLst>
        </pc:spChg>
      </pc:sldChg>
      <pc:sldChg chg="modSp new">
        <pc:chgData name="Kohler, Aimee (HorizonNB)" userId="S::aimee.kohler@horizonnb.ca::c29e404a-cb93-4f93-b0fe-713c478835e9" providerId="AD" clId="Web-{F5784CD3-D136-4E8D-989F-683373259DE1}" dt="2023-02-28T10:48:26.058" v="1200" actId="20577"/>
        <pc:sldMkLst>
          <pc:docMk/>
          <pc:sldMk cId="4226464834" sldId="266"/>
        </pc:sldMkLst>
        <pc:spChg chg="mod">
          <ac:chgData name="Kohler, Aimee (HorizonNB)" userId="S::aimee.kohler@horizonnb.ca::c29e404a-cb93-4f93-b0fe-713c478835e9" providerId="AD" clId="Web-{F5784CD3-D136-4E8D-989F-683373259DE1}" dt="2023-02-28T10:25:51.602" v="38" actId="20577"/>
          <ac:spMkLst>
            <pc:docMk/>
            <pc:sldMk cId="4226464834" sldId="266"/>
            <ac:spMk id="2" creationId="{662032B7-B83C-BAA6-B6DE-3F6052DF97ED}"/>
          </ac:spMkLst>
        </pc:spChg>
        <pc:spChg chg="mod">
          <ac:chgData name="Kohler, Aimee (HorizonNB)" userId="S::aimee.kohler@horizonnb.ca::c29e404a-cb93-4f93-b0fe-713c478835e9" providerId="AD" clId="Web-{F5784CD3-D136-4E8D-989F-683373259DE1}" dt="2023-02-28T10:48:26.058" v="1200" actId="20577"/>
          <ac:spMkLst>
            <pc:docMk/>
            <pc:sldMk cId="4226464834" sldId="266"/>
            <ac:spMk id="3" creationId="{C7EE1777-8352-087C-58AF-E920C6F3D783}"/>
          </ac:spMkLst>
        </pc:spChg>
      </pc:sldChg>
      <pc:sldChg chg="modSp new">
        <pc:chgData name="Kohler, Aimee (HorizonNB)" userId="S::aimee.kohler@horizonnb.ca::c29e404a-cb93-4f93-b0fe-713c478835e9" providerId="AD" clId="Web-{F5784CD3-D136-4E8D-989F-683373259DE1}" dt="2023-02-28T10:45:18.357" v="1083" actId="20577"/>
        <pc:sldMkLst>
          <pc:docMk/>
          <pc:sldMk cId="3504098167" sldId="267"/>
        </pc:sldMkLst>
        <pc:spChg chg="mod">
          <ac:chgData name="Kohler, Aimee (HorizonNB)" userId="S::aimee.kohler@horizonnb.ca::c29e404a-cb93-4f93-b0fe-713c478835e9" providerId="AD" clId="Web-{F5784CD3-D136-4E8D-989F-683373259DE1}" dt="2023-02-28T10:42:54.747" v="892" actId="20577"/>
          <ac:spMkLst>
            <pc:docMk/>
            <pc:sldMk cId="3504098167" sldId="267"/>
            <ac:spMk id="2" creationId="{2A17CAC9-2EAF-473F-9B2C-A33E98711DBF}"/>
          </ac:spMkLst>
        </pc:spChg>
        <pc:spChg chg="mod">
          <ac:chgData name="Kohler, Aimee (HorizonNB)" userId="S::aimee.kohler@horizonnb.ca::c29e404a-cb93-4f93-b0fe-713c478835e9" providerId="AD" clId="Web-{F5784CD3-D136-4E8D-989F-683373259DE1}" dt="2023-02-28T10:45:18.357" v="1083" actId="20577"/>
          <ac:spMkLst>
            <pc:docMk/>
            <pc:sldMk cId="3504098167" sldId="267"/>
            <ac:spMk id="3" creationId="{0EC2FE2B-8F49-BA2C-EF0E-424C4D3EE2E1}"/>
          </ac:spMkLst>
        </pc:spChg>
      </pc:sldChg>
      <pc:sldChg chg="modSp new">
        <pc:chgData name="Kohler, Aimee (HorizonNB)" userId="S::aimee.kohler@horizonnb.ca::c29e404a-cb93-4f93-b0fe-713c478835e9" providerId="AD" clId="Web-{F5784CD3-D136-4E8D-989F-683373259DE1}" dt="2023-02-28T10:46:53.966" v="1198" actId="20577"/>
        <pc:sldMkLst>
          <pc:docMk/>
          <pc:sldMk cId="1651313540" sldId="268"/>
        </pc:sldMkLst>
        <pc:spChg chg="mod">
          <ac:chgData name="Kohler, Aimee (HorizonNB)" userId="S::aimee.kohler@horizonnb.ca::c29e404a-cb93-4f93-b0fe-713c478835e9" providerId="AD" clId="Web-{F5784CD3-D136-4E8D-989F-683373259DE1}" dt="2023-02-28T10:46:35.122" v="1186" actId="20577"/>
          <ac:spMkLst>
            <pc:docMk/>
            <pc:sldMk cId="1651313540" sldId="268"/>
            <ac:spMk id="2" creationId="{BC50B923-2244-4CE3-DFE1-A991717864E8}"/>
          </ac:spMkLst>
        </pc:spChg>
        <pc:spChg chg="mod">
          <ac:chgData name="Kohler, Aimee (HorizonNB)" userId="S::aimee.kohler@horizonnb.ca::c29e404a-cb93-4f93-b0fe-713c478835e9" providerId="AD" clId="Web-{F5784CD3-D136-4E8D-989F-683373259DE1}" dt="2023-02-28T10:46:53.966" v="1198" actId="20577"/>
          <ac:spMkLst>
            <pc:docMk/>
            <pc:sldMk cId="1651313540" sldId="268"/>
            <ac:spMk id="3" creationId="{E0B5790C-AB41-29C6-3687-3A20378149C7}"/>
          </ac:spMkLst>
        </pc:spChg>
      </pc:sldChg>
    </pc:docChg>
  </pc:docChgLst>
  <pc:docChgLst>
    <pc:chgData name="Hache, Janie (VitaliteNB)" userId="S::janie.hache@vitalitenb.ca::85ce19f8-8e50-474d-881d-f612f5f92330" providerId="AD" clId="Web-{4ABFCF2A-E88B-4B47-876C-E75DF6D8C490}"/>
    <pc:docChg chg="modSld">
      <pc:chgData name="Hache, Janie (VitaliteNB)" userId="S::janie.hache@vitalitenb.ca::85ce19f8-8e50-474d-881d-f612f5f92330" providerId="AD" clId="Web-{4ABFCF2A-E88B-4B47-876C-E75DF6D8C490}" dt="2023-06-21T14:15:04.406" v="16"/>
      <pc:docMkLst>
        <pc:docMk/>
      </pc:docMkLst>
      <pc:sldChg chg="modNotes">
        <pc:chgData name="Hache, Janie (VitaliteNB)" userId="S::janie.hache@vitalitenb.ca::85ce19f8-8e50-474d-881d-f612f5f92330" providerId="AD" clId="Web-{4ABFCF2A-E88B-4B47-876C-E75DF6D8C490}" dt="2023-06-21T14:15:04.406" v="16"/>
        <pc:sldMkLst>
          <pc:docMk/>
          <pc:sldMk cId="2325753733" sldId="288"/>
        </pc:sldMkLst>
      </pc:sldChg>
    </pc:docChg>
  </pc:docChgLst>
  <pc:docChgLst>
    <pc:chgData name="Kohler, Aimee (HorizonNB)" userId="S::aimee.kohler@horizonnb.ca::c29e404a-cb93-4f93-b0fe-713c478835e9" providerId="AD" clId="Web-{8C0DE62F-F99F-4B65-B527-68816687B52A}"/>
    <pc:docChg chg="addSld delSld modSld sldOrd">
      <pc:chgData name="Kohler, Aimee (HorizonNB)" userId="S::aimee.kohler@horizonnb.ca::c29e404a-cb93-4f93-b0fe-713c478835e9" providerId="AD" clId="Web-{8C0DE62F-F99F-4B65-B527-68816687B52A}" dt="2023-04-14T15:38:18.700" v="106"/>
      <pc:docMkLst>
        <pc:docMk/>
      </pc:docMkLst>
      <pc:sldChg chg="ord">
        <pc:chgData name="Kohler, Aimee (HorizonNB)" userId="S::aimee.kohler@horizonnb.ca::c29e404a-cb93-4f93-b0fe-713c478835e9" providerId="AD" clId="Web-{8C0DE62F-F99F-4B65-B527-68816687B52A}" dt="2023-04-14T15:29:27.397" v="1"/>
        <pc:sldMkLst>
          <pc:docMk/>
          <pc:sldMk cId="1004178693" sldId="262"/>
        </pc:sldMkLst>
      </pc:sldChg>
      <pc:sldChg chg="modSp new ord">
        <pc:chgData name="Kohler, Aimee (HorizonNB)" userId="S::aimee.kohler@horizonnb.ca::c29e404a-cb93-4f93-b0fe-713c478835e9" providerId="AD" clId="Web-{8C0DE62F-F99F-4B65-B527-68816687B52A}" dt="2023-04-14T15:38:02.200" v="104" actId="20577"/>
        <pc:sldMkLst>
          <pc:docMk/>
          <pc:sldMk cId="574840389" sldId="281"/>
        </pc:sldMkLst>
        <pc:spChg chg="mod">
          <ac:chgData name="Kohler, Aimee (HorizonNB)" userId="S::aimee.kohler@horizonnb.ca::c29e404a-cb93-4f93-b0fe-713c478835e9" providerId="AD" clId="Web-{8C0DE62F-F99F-4B65-B527-68816687B52A}" dt="2023-04-14T15:31:30.129" v="6" actId="20577"/>
          <ac:spMkLst>
            <pc:docMk/>
            <pc:sldMk cId="574840389" sldId="281"/>
            <ac:spMk id="2" creationId="{B41B6678-3AE9-0839-BB99-A1C288327AB8}"/>
          </ac:spMkLst>
        </pc:spChg>
        <pc:spChg chg="mod">
          <ac:chgData name="Kohler, Aimee (HorizonNB)" userId="S::aimee.kohler@horizonnb.ca::c29e404a-cb93-4f93-b0fe-713c478835e9" providerId="AD" clId="Web-{8C0DE62F-F99F-4B65-B527-68816687B52A}" dt="2023-04-14T15:38:02.200" v="104" actId="20577"/>
          <ac:spMkLst>
            <pc:docMk/>
            <pc:sldMk cId="574840389" sldId="281"/>
            <ac:spMk id="3" creationId="{5A947251-F609-70E9-1056-9788DB5E0EBF}"/>
          </ac:spMkLst>
        </pc:spChg>
      </pc:sldChg>
      <pc:sldChg chg="new del">
        <pc:chgData name="Kohler, Aimee (HorizonNB)" userId="S::aimee.kohler@horizonnb.ca::c29e404a-cb93-4f93-b0fe-713c478835e9" providerId="AD" clId="Web-{8C0DE62F-F99F-4B65-B527-68816687B52A}" dt="2023-04-14T15:38:18.700" v="106"/>
        <pc:sldMkLst>
          <pc:docMk/>
          <pc:sldMk cId="1947804996" sldId="282"/>
        </pc:sldMkLst>
      </pc:sldChg>
    </pc:docChg>
  </pc:docChgLst>
  <pc:docChgLst>
    <pc:chgData name="Hache, Janie (VitaliteNB)" userId="S::janie.hache@vitalitenb.ca::85ce19f8-8e50-474d-881d-f612f5f92330" providerId="AD" clId="Web-{D29EE5B6-0A0C-4480-9689-811F7BC611D1}"/>
    <pc:docChg chg="modSld">
      <pc:chgData name="Hache, Janie (VitaliteNB)" userId="S::janie.hache@vitalitenb.ca::85ce19f8-8e50-474d-881d-f612f5f92330" providerId="AD" clId="Web-{D29EE5B6-0A0C-4480-9689-811F7BC611D1}" dt="2023-04-13T14:42:17.530" v="482"/>
      <pc:docMkLst>
        <pc:docMk/>
      </pc:docMkLst>
      <pc:sldChg chg="modNotes">
        <pc:chgData name="Hache, Janie (VitaliteNB)" userId="S::janie.hache@vitalitenb.ca::85ce19f8-8e50-474d-881d-f612f5f92330" providerId="AD" clId="Web-{D29EE5B6-0A0C-4480-9689-811F7BC611D1}" dt="2023-04-13T14:42:17.530" v="482"/>
        <pc:sldMkLst>
          <pc:docMk/>
          <pc:sldMk cId="1731724119" sldId="261"/>
        </pc:sldMkLst>
      </pc:sldChg>
    </pc:docChg>
  </pc:docChgLst>
  <pc:docChgLst>
    <pc:chgData name="Hache, Janie (VitaliteNB)" userId="S::janie.hache@vitalitenb.ca::85ce19f8-8e50-474d-881d-f612f5f92330" providerId="AD" clId="Web-{03685759-737B-4914-8114-A23D40ACE895}"/>
    <pc:docChg chg="modSld">
      <pc:chgData name="Hache, Janie (VitaliteNB)" userId="S::janie.hache@vitalitenb.ca::85ce19f8-8e50-474d-881d-f612f5f92330" providerId="AD" clId="Web-{03685759-737B-4914-8114-A23D40ACE895}" dt="2023-04-28T15:11:36.910" v="45"/>
      <pc:docMkLst>
        <pc:docMk/>
      </pc:docMkLst>
      <pc:sldChg chg="modNotes">
        <pc:chgData name="Hache, Janie (VitaliteNB)" userId="S::janie.hache@vitalitenb.ca::85ce19f8-8e50-474d-881d-f612f5f92330" providerId="AD" clId="Web-{03685759-737B-4914-8114-A23D40ACE895}" dt="2023-04-28T15:10:48.004" v="42"/>
        <pc:sldMkLst>
          <pc:docMk/>
          <pc:sldMk cId="1967096350" sldId="259"/>
        </pc:sldMkLst>
      </pc:sldChg>
      <pc:sldChg chg="modSp">
        <pc:chgData name="Hache, Janie (VitaliteNB)" userId="S::janie.hache@vitalitenb.ca::85ce19f8-8e50-474d-881d-f612f5f92330" providerId="AD" clId="Web-{03685759-737B-4914-8114-A23D40ACE895}" dt="2023-04-28T15:07:31.492" v="1" actId="14100"/>
        <pc:sldMkLst>
          <pc:docMk/>
          <pc:sldMk cId="396317959" sldId="265"/>
        </pc:sldMkLst>
        <pc:spChg chg="mod">
          <ac:chgData name="Hache, Janie (VitaliteNB)" userId="S::janie.hache@vitalitenb.ca::85ce19f8-8e50-474d-881d-f612f5f92330" providerId="AD" clId="Web-{03685759-737B-4914-8114-A23D40ACE895}" dt="2023-04-28T15:07:31.492" v="1" actId="14100"/>
          <ac:spMkLst>
            <pc:docMk/>
            <pc:sldMk cId="396317959" sldId="265"/>
            <ac:spMk id="2" creationId="{31EEDA9C-F4FB-4E17-ACF5-21F0CEF88A63}"/>
          </ac:spMkLst>
        </pc:spChg>
      </pc:sldChg>
      <pc:sldChg chg="modNotes">
        <pc:chgData name="Hache, Janie (VitaliteNB)" userId="S::janie.hache@vitalitenb.ca::85ce19f8-8e50-474d-881d-f612f5f92330" providerId="AD" clId="Web-{03685759-737B-4914-8114-A23D40ACE895}" dt="2023-04-28T15:11:36.910" v="45"/>
        <pc:sldMkLst>
          <pc:docMk/>
          <pc:sldMk cId="2070913397" sldId="279"/>
        </pc:sldMkLst>
      </pc:sldChg>
    </pc:docChg>
  </pc:docChgLst>
  <pc:docChgLst>
    <pc:chgData name="Hache, Janie (VitaliteNB)" userId="S::janie.hache@vitalitenb.ca::85ce19f8-8e50-474d-881d-f612f5f92330" providerId="AD" clId="Web-{C141ECCA-6300-471D-BA06-61ADEA55B57E}"/>
    <pc:docChg chg="modSld">
      <pc:chgData name="Hache, Janie (VitaliteNB)" userId="S::janie.hache@vitalitenb.ca::85ce19f8-8e50-474d-881d-f612f5f92330" providerId="AD" clId="Web-{C141ECCA-6300-471D-BA06-61ADEA55B57E}" dt="2023-06-21T14:07:54.716" v="242"/>
      <pc:docMkLst>
        <pc:docMk/>
      </pc:docMkLst>
      <pc:sldChg chg="modNotes">
        <pc:chgData name="Hache, Janie (VitaliteNB)" userId="S::janie.hache@vitalitenb.ca::85ce19f8-8e50-474d-881d-f612f5f92330" providerId="AD" clId="Web-{C141ECCA-6300-471D-BA06-61ADEA55B57E}" dt="2023-06-21T14:07:54.716" v="242"/>
        <pc:sldMkLst>
          <pc:docMk/>
          <pc:sldMk cId="2325753733" sldId="288"/>
        </pc:sldMkLst>
      </pc:sldChg>
    </pc:docChg>
  </pc:docChgLst>
  <pc:docChgLst>
    <pc:chgData name="Kohler, Aimee (HorizonNB)" userId="S::aimee.kohler@horizonnb.ca::c29e404a-cb93-4f93-b0fe-713c478835e9" providerId="AD" clId="Web-{BB7AB159-2012-4682-8FF3-1A933E3D406D}"/>
    <pc:docChg chg="addSld delSld modSld">
      <pc:chgData name="Kohler, Aimee (HorizonNB)" userId="S::aimee.kohler@horizonnb.ca::c29e404a-cb93-4f93-b0fe-713c478835e9" providerId="AD" clId="Web-{BB7AB159-2012-4682-8FF3-1A933E3D406D}" dt="2023-05-11T16:23:41.905" v="315"/>
      <pc:docMkLst>
        <pc:docMk/>
      </pc:docMkLst>
      <pc:sldChg chg="modNotes">
        <pc:chgData name="Kohler, Aimee (HorizonNB)" userId="S::aimee.kohler@horizonnb.ca::c29e404a-cb93-4f93-b0fe-713c478835e9" providerId="AD" clId="Web-{BB7AB159-2012-4682-8FF3-1A933E3D406D}" dt="2023-05-11T16:10:52.630" v="129"/>
        <pc:sldMkLst>
          <pc:docMk/>
          <pc:sldMk cId="1731724119" sldId="261"/>
        </pc:sldMkLst>
      </pc:sldChg>
      <pc:sldChg chg="modNotes">
        <pc:chgData name="Kohler, Aimee (HorizonNB)" userId="S::aimee.kohler@horizonnb.ca::c29e404a-cb93-4f93-b0fe-713c478835e9" providerId="AD" clId="Web-{BB7AB159-2012-4682-8FF3-1A933E3D406D}" dt="2023-05-11T16:17:08.462" v="132"/>
        <pc:sldMkLst>
          <pc:docMk/>
          <pc:sldMk cId="1004178693" sldId="262"/>
        </pc:sldMkLst>
      </pc:sldChg>
      <pc:sldChg chg="addSp modSp">
        <pc:chgData name="Kohler, Aimee (HorizonNB)" userId="S::aimee.kohler@horizonnb.ca::c29e404a-cb93-4f93-b0fe-713c478835e9" providerId="AD" clId="Web-{BB7AB159-2012-4682-8FF3-1A933E3D406D}" dt="2023-05-11T16:22:28.654" v="312" actId="14100"/>
        <pc:sldMkLst>
          <pc:docMk/>
          <pc:sldMk cId="3006236500" sldId="263"/>
        </pc:sldMkLst>
        <pc:spChg chg="mod">
          <ac:chgData name="Kohler, Aimee (HorizonNB)" userId="S::aimee.kohler@horizonnb.ca::c29e404a-cb93-4f93-b0fe-713c478835e9" providerId="AD" clId="Web-{BB7AB159-2012-4682-8FF3-1A933E3D406D}" dt="2023-05-11T16:19:49.355" v="187" actId="14100"/>
          <ac:spMkLst>
            <pc:docMk/>
            <pc:sldMk cId="3006236500" sldId="263"/>
            <ac:spMk id="2" creationId="{6F582753-6166-A850-2CFD-B9F8CE79430F}"/>
          </ac:spMkLst>
        </pc:spChg>
        <pc:spChg chg="add mod">
          <ac:chgData name="Kohler, Aimee (HorizonNB)" userId="S::aimee.kohler@horizonnb.ca::c29e404a-cb93-4f93-b0fe-713c478835e9" providerId="AD" clId="Web-{BB7AB159-2012-4682-8FF3-1A933E3D406D}" dt="2023-05-11T16:22:28.654" v="312" actId="14100"/>
          <ac:spMkLst>
            <pc:docMk/>
            <pc:sldMk cId="3006236500" sldId="263"/>
            <ac:spMk id="4" creationId="{478E92CB-1AF3-2E86-749B-1E5A19D374C5}"/>
          </ac:spMkLst>
        </pc:spChg>
      </pc:sldChg>
      <pc:sldChg chg="modNotes">
        <pc:chgData name="Kohler, Aimee (HorizonNB)" userId="S::aimee.kohler@horizonnb.ca::c29e404a-cb93-4f93-b0fe-713c478835e9" providerId="AD" clId="Web-{BB7AB159-2012-4682-8FF3-1A933E3D406D}" dt="2023-05-11T16:23:41.905" v="315"/>
        <pc:sldMkLst>
          <pc:docMk/>
          <pc:sldMk cId="3504098167" sldId="267"/>
        </pc:sldMkLst>
      </pc:sldChg>
      <pc:sldChg chg="modNotes">
        <pc:chgData name="Kohler, Aimee (HorizonNB)" userId="S::aimee.kohler@horizonnb.ca::c29e404a-cb93-4f93-b0fe-713c478835e9" providerId="AD" clId="Web-{BB7AB159-2012-4682-8FF3-1A933E3D406D}" dt="2023-05-11T16:17:52.150" v="152"/>
        <pc:sldMkLst>
          <pc:docMk/>
          <pc:sldMk cId="1928302172" sldId="277"/>
        </pc:sldMkLst>
      </pc:sldChg>
      <pc:sldChg chg="modSp del">
        <pc:chgData name="Kohler, Aimee (HorizonNB)" userId="S::aimee.kohler@horizonnb.ca::c29e404a-cb93-4f93-b0fe-713c478835e9" providerId="AD" clId="Web-{BB7AB159-2012-4682-8FF3-1A933E3D406D}" dt="2023-05-11T16:20:17.262" v="193"/>
        <pc:sldMkLst>
          <pc:docMk/>
          <pc:sldMk cId="282963842" sldId="280"/>
        </pc:sldMkLst>
        <pc:spChg chg="mod">
          <ac:chgData name="Kohler, Aimee (HorizonNB)" userId="S::aimee.kohler@horizonnb.ca::c29e404a-cb93-4f93-b0fe-713c478835e9" providerId="AD" clId="Web-{BB7AB159-2012-4682-8FF3-1A933E3D406D}" dt="2023-05-11T16:19:57.824" v="188" actId="20577"/>
          <ac:spMkLst>
            <pc:docMk/>
            <pc:sldMk cId="282963842" sldId="280"/>
            <ac:spMk id="3" creationId="{0FD5BA19-E780-E64D-5EB5-BF863F19959B}"/>
          </ac:spMkLst>
        </pc:spChg>
      </pc:sldChg>
      <pc:sldChg chg="new del">
        <pc:chgData name="Kohler, Aimee (HorizonNB)" userId="S::aimee.kohler@horizonnb.ca::c29e404a-cb93-4f93-b0fe-713c478835e9" providerId="AD" clId="Web-{BB7AB159-2012-4682-8FF3-1A933E3D406D}" dt="2023-05-11T16:03:22.952" v="4"/>
        <pc:sldMkLst>
          <pc:docMk/>
          <pc:sldMk cId="3934823699" sldId="282"/>
        </pc:sldMkLst>
      </pc:sldChg>
    </pc:docChg>
  </pc:docChgLst>
  <pc:docChgLst>
    <pc:chgData name="Hache, Janie (VitaliteNB)" userId="S::janie.hache@vitalitenb.ca::85ce19f8-8e50-474d-881d-f612f5f92330" providerId="AD" clId="Web-{5F178AA8-3A7D-4802-894C-19B5772212C3}"/>
    <pc:docChg chg="modSld">
      <pc:chgData name="Hache, Janie (VitaliteNB)" userId="S::janie.hache@vitalitenb.ca::85ce19f8-8e50-474d-881d-f612f5f92330" providerId="AD" clId="Web-{5F178AA8-3A7D-4802-894C-19B5772212C3}" dt="2023-02-24T18:25:06.979" v="814"/>
      <pc:docMkLst>
        <pc:docMk/>
      </pc:docMkLst>
      <pc:sldChg chg="modSp modNotes">
        <pc:chgData name="Hache, Janie (VitaliteNB)" userId="S::janie.hache@vitalitenb.ca::85ce19f8-8e50-474d-881d-f612f5f92330" providerId="AD" clId="Web-{5F178AA8-3A7D-4802-894C-19B5772212C3}" dt="2023-02-24T18:25:06.979" v="814"/>
        <pc:sldMkLst>
          <pc:docMk/>
          <pc:sldMk cId="396317959" sldId="265"/>
        </pc:sldMkLst>
        <pc:graphicFrameChg chg="mod modGraphic">
          <ac:chgData name="Hache, Janie (VitaliteNB)" userId="S::janie.hache@vitalitenb.ca::85ce19f8-8e50-474d-881d-f612f5f92330" providerId="AD" clId="Web-{5F178AA8-3A7D-4802-894C-19B5772212C3}" dt="2023-02-24T18:21:34.416" v="245" actId="20577"/>
          <ac:graphicFrameMkLst>
            <pc:docMk/>
            <pc:sldMk cId="396317959" sldId="265"/>
            <ac:graphicFrameMk id="11" creationId="{3C236F9D-ABA2-AE6B-9263-C8ED6CA47D1E}"/>
          </ac:graphicFrameMkLst>
        </pc:graphicFrameChg>
      </pc:sldChg>
    </pc:docChg>
  </pc:docChgLst>
  <pc:docChgLst>
    <pc:chgData name="Kohler, Aimee (HorizonNB)" userId="c29e404a-cb93-4f93-b0fe-713c478835e9" providerId="ADAL" clId="{5DB6810F-CA2C-4A11-A9D6-560FC0C2396F}"/>
    <pc:docChg chg="custSel delSld modSld">
      <pc:chgData name="Kohler, Aimee (HorizonNB)" userId="c29e404a-cb93-4f93-b0fe-713c478835e9" providerId="ADAL" clId="{5DB6810F-CA2C-4A11-A9D6-560FC0C2396F}" dt="2023-09-22T17:36:40.074" v="131" actId="20577"/>
      <pc:docMkLst>
        <pc:docMk/>
      </pc:docMkLst>
      <pc:sldChg chg="modSp mod modNotesTx">
        <pc:chgData name="Kohler, Aimee (HorizonNB)" userId="c29e404a-cb93-4f93-b0fe-713c478835e9" providerId="ADAL" clId="{5DB6810F-CA2C-4A11-A9D6-560FC0C2396F}" dt="2023-09-22T16:52:37.092" v="89" actId="20577"/>
        <pc:sldMkLst>
          <pc:docMk/>
          <pc:sldMk cId="549895056" sldId="256"/>
        </pc:sldMkLst>
        <pc:spChg chg="mod">
          <ac:chgData name="Kohler, Aimee (HorizonNB)" userId="c29e404a-cb93-4f93-b0fe-713c478835e9" providerId="ADAL" clId="{5DB6810F-CA2C-4A11-A9D6-560FC0C2396F}" dt="2023-09-19T16:54:30.990" v="21" actId="20577"/>
          <ac:spMkLst>
            <pc:docMk/>
            <pc:sldMk cId="549895056" sldId="256"/>
            <ac:spMk id="2" creationId="{87D2B758-4967-4A2E-B4A8-6654ECBB7D30}"/>
          </ac:spMkLst>
        </pc:spChg>
        <pc:spChg chg="mod">
          <ac:chgData name="Kohler, Aimee (HorizonNB)" userId="c29e404a-cb93-4f93-b0fe-713c478835e9" providerId="ADAL" clId="{5DB6810F-CA2C-4A11-A9D6-560FC0C2396F}" dt="2023-09-19T16:55:01.271" v="62" actId="20577"/>
          <ac:spMkLst>
            <pc:docMk/>
            <pc:sldMk cId="549895056" sldId="256"/>
            <ac:spMk id="4" creationId="{B9F6388C-4DDE-526A-3452-402C785A86CA}"/>
          </ac:spMkLst>
        </pc:spChg>
      </pc:sldChg>
      <pc:sldChg chg="modSp mod">
        <pc:chgData name="Kohler, Aimee (HorizonNB)" userId="c29e404a-cb93-4f93-b0fe-713c478835e9" providerId="ADAL" clId="{5DB6810F-CA2C-4A11-A9D6-560FC0C2396F}" dt="2023-09-19T16:55:13.512" v="85" actId="20577"/>
        <pc:sldMkLst>
          <pc:docMk/>
          <pc:sldMk cId="4152315646" sldId="257"/>
        </pc:sldMkLst>
        <pc:spChg chg="mod">
          <ac:chgData name="Kohler, Aimee (HorizonNB)" userId="c29e404a-cb93-4f93-b0fe-713c478835e9" providerId="ADAL" clId="{5DB6810F-CA2C-4A11-A9D6-560FC0C2396F}" dt="2023-09-19T16:55:13.512" v="85" actId="20577"/>
          <ac:spMkLst>
            <pc:docMk/>
            <pc:sldMk cId="4152315646" sldId="257"/>
            <ac:spMk id="3" creationId="{83A6004D-65D0-4363-A25A-96AD3517B480}"/>
          </ac:spMkLst>
        </pc:spChg>
      </pc:sldChg>
      <pc:sldChg chg="modNotesTx">
        <pc:chgData name="Kohler, Aimee (HorizonNB)" userId="c29e404a-cb93-4f93-b0fe-713c478835e9" providerId="ADAL" clId="{5DB6810F-CA2C-4A11-A9D6-560FC0C2396F}" dt="2023-09-22T16:56:22.996" v="90" actId="20577"/>
        <pc:sldMkLst>
          <pc:docMk/>
          <pc:sldMk cId="747862807" sldId="260"/>
        </pc:sldMkLst>
      </pc:sldChg>
      <pc:sldChg chg="modNotesTx">
        <pc:chgData name="Kohler, Aimee (HorizonNB)" userId="c29e404a-cb93-4f93-b0fe-713c478835e9" providerId="ADAL" clId="{5DB6810F-CA2C-4A11-A9D6-560FC0C2396F}" dt="2023-09-22T17:36:40.074" v="131" actId="20577"/>
        <pc:sldMkLst>
          <pc:docMk/>
          <pc:sldMk cId="3504098167" sldId="267"/>
        </pc:sldMkLst>
      </pc:sldChg>
      <pc:sldChg chg="del">
        <pc:chgData name="Kohler, Aimee (HorizonNB)" userId="c29e404a-cb93-4f93-b0fe-713c478835e9" providerId="ADAL" clId="{5DB6810F-CA2C-4A11-A9D6-560FC0C2396F}" dt="2023-09-19T14:12:33.594" v="1" actId="2696"/>
        <pc:sldMkLst>
          <pc:docMk/>
          <pc:sldMk cId="2976642882" sldId="270"/>
        </pc:sldMkLst>
      </pc:sldChg>
      <pc:sldChg chg="del">
        <pc:chgData name="Kohler, Aimee (HorizonNB)" userId="c29e404a-cb93-4f93-b0fe-713c478835e9" providerId="ADAL" clId="{5DB6810F-CA2C-4A11-A9D6-560FC0C2396F}" dt="2023-09-19T14:12:35.390" v="2" actId="2696"/>
        <pc:sldMkLst>
          <pc:docMk/>
          <pc:sldMk cId="3844575739" sldId="271"/>
        </pc:sldMkLst>
      </pc:sldChg>
      <pc:sldChg chg="modNotesTx">
        <pc:chgData name="Kohler, Aimee (HorizonNB)" userId="c29e404a-cb93-4f93-b0fe-713c478835e9" providerId="ADAL" clId="{5DB6810F-CA2C-4A11-A9D6-560FC0C2396F}" dt="2023-09-22T17:24:06.725" v="117" actId="20577"/>
        <pc:sldMkLst>
          <pc:docMk/>
          <pc:sldMk cId="1928302172" sldId="277"/>
        </pc:sldMkLst>
      </pc:sldChg>
      <pc:sldChg chg="modSp modNotesTx">
        <pc:chgData name="Kohler, Aimee (HorizonNB)" userId="c29e404a-cb93-4f93-b0fe-713c478835e9" providerId="ADAL" clId="{5DB6810F-CA2C-4A11-A9D6-560FC0C2396F}" dt="2023-09-22T17:13:03.658" v="116" actId="13926"/>
        <pc:sldMkLst>
          <pc:docMk/>
          <pc:sldMk cId="1276517429" sldId="283"/>
        </pc:sldMkLst>
        <pc:graphicFrameChg chg="mod">
          <ac:chgData name="Kohler, Aimee (HorizonNB)" userId="c29e404a-cb93-4f93-b0fe-713c478835e9" providerId="ADAL" clId="{5DB6810F-CA2C-4A11-A9D6-560FC0C2396F}" dt="2023-09-19T14:13:48.957" v="6" actId="20577"/>
          <ac:graphicFrameMkLst>
            <pc:docMk/>
            <pc:sldMk cId="1276517429" sldId="283"/>
            <ac:graphicFrameMk id="4" creationId="{8C961D55-F824-ED70-45C8-17CB397FF427}"/>
          </ac:graphicFrameMkLst>
        </pc:graphicFrameChg>
      </pc:sldChg>
      <pc:sldChg chg="del">
        <pc:chgData name="Kohler, Aimee (HorizonNB)" userId="c29e404a-cb93-4f93-b0fe-713c478835e9" providerId="ADAL" clId="{5DB6810F-CA2C-4A11-A9D6-560FC0C2396F}" dt="2023-09-19T14:12:46.799" v="4" actId="2696"/>
        <pc:sldMkLst>
          <pc:docMk/>
          <pc:sldMk cId="732795790" sldId="286"/>
        </pc:sldMkLst>
      </pc:sldChg>
      <pc:sldChg chg="del">
        <pc:chgData name="Kohler, Aimee (HorizonNB)" userId="c29e404a-cb93-4f93-b0fe-713c478835e9" providerId="ADAL" clId="{5DB6810F-CA2C-4A11-A9D6-560FC0C2396F}" dt="2023-09-19T14:12:37.549" v="3" actId="2696"/>
        <pc:sldMkLst>
          <pc:docMk/>
          <pc:sldMk cId="1783171379" sldId="289"/>
        </pc:sldMkLst>
      </pc:sldChg>
      <pc:sldChg chg="del">
        <pc:chgData name="Kohler, Aimee (HorizonNB)" userId="c29e404a-cb93-4f93-b0fe-713c478835e9" providerId="ADAL" clId="{5DB6810F-CA2C-4A11-A9D6-560FC0C2396F}" dt="2023-09-19T14:13:04.350" v="5" actId="2696"/>
        <pc:sldMkLst>
          <pc:docMk/>
          <pc:sldMk cId="2086212702" sldId="290"/>
        </pc:sldMkLst>
      </pc:sldChg>
      <pc:sldChg chg="del">
        <pc:chgData name="Kohler, Aimee (HorizonNB)" userId="c29e404a-cb93-4f93-b0fe-713c478835e9" providerId="ADAL" clId="{5DB6810F-CA2C-4A11-A9D6-560FC0C2396F}" dt="2023-09-19T14:12:26.531" v="0" actId="2696"/>
        <pc:sldMkLst>
          <pc:docMk/>
          <pc:sldMk cId="2326853680" sldId="291"/>
        </pc:sldMkLst>
      </pc:sldChg>
    </pc:docChg>
  </pc:docChgLst>
  <pc:docChgLst>
    <pc:chgData name="Hache, Janie (VitaliteNB)" userId="S::janie.hache@vitalitenb.ca::85ce19f8-8e50-474d-881d-f612f5f92330" providerId="AD" clId="Web-{81C7B2DF-32CE-4F9E-96D5-2611B8F0598C}"/>
    <pc:docChg chg="modSld">
      <pc:chgData name="Hache, Janie (VitaliteNB)" userId="S::janie.hache@vitalitenb.ca::85ce19f8-8e50-474d-881d-f612f5f92330" providerId="AD" clId="Web-{81C7B2DF-32CE-4F9E-96D5-2611B8F0598C}" dt="2023-09-22T17:31:37.301" v="1"/>
      <pc:docMkLst>
        <pc:docMk/>
      </pc:docMkLst>
      <pc:sldChg chg="modNotes">
        <pc:chgData name="Hache, Janie (VitaliteNB)" userId="S::janie.hache@vitalitenb.ca::85ce19f8-8e50-474d-881d-f612f5f92330" providerId="AD" clId="Web-{81C7B2DF-32CE-4F9E-96D5-2611B8F0598C}" dt="2023-09-22T17:31:37.301" v="1"/>
        <pc:sldMkLst>
          <pc:docMk/>
          <pc:sldMk cId="1004178693" sldId="262"/>
        </pc:sldMkLst>
      </pc:sldChg>
    </pc:docChg>
  </pc:docChgLst>
  <pc:docChgLst>
    <pc:chgData name="Hache, Janie (VitaliteNB)" userId="S::janie.hache@vitalitenb.ca::85ce19f8-8e50-474d-881d-f612f5f92330" providerId="AD" clId="Web-{40600885-18CB-45CB-AEDC-39C8B4EBB9E5}"/>
    <pc:docChg chg="modSld">
      <pc:chgData name="Hache, Janie (VitaliteNB)" userId="S::janie.hache@vitalitenb.ca::85ce19f8-8e50-474d-881d-f612f5f92330" providerId="AD" clId="Web-{40600885-18CB-45CB-AEDC-39C8B4EBB9E5}" dt="2023-09-22T17:18:44.263" v="415"/>
      <pc:docMkLst>
        <pc:docMk/>
      </pc:docMkLst>
      <pc:sldChg chg="modNotes">
        <pc:chgData name="Hache, Janie (VitaliteNB)" userId="S::janie.hache@vitalitenb.ca::85ce19f8-8e50-474d-881d-f612f5f92330" providerId="AD" clId="Web-{40600885-18CB-45CB-AEDC-39C8B4EBB9E5}" dt="2023-09-22T16:53:33.381" v="58"/>
        <pc:sldMkLst>
          <pc:docMk/>
          <pc:sldMk cId="4152315646" sldId="257"/>
        </pc:sldMkLst>
      </pc:sldChg>
      <pc:sldChg chg="modNotes">
        <pc:chgData name="Hache, Janie (VitaliteNB)" userId="S::janie.hache@vitalitenb.ca::85ce19f8-8e50-474d-881d-f612f5f92330" providerId="AD" clId="Web-{40600885-18CB-45CB-AEDC-39C8B4EBB9E5}" dt="2023-09-22T17:12:27.722" v="207"/>
        <pc:sldMkLst>
          <pc:docMk/>
          <pc:sldMk cId="1004178693" sldId="262"/>
        </pc:sldMkLst>
      </pc:sldChg>
      <pc:sldChg chg="modNotes">
        <pc:chgData name="Hache, Janie (VitaliteNB)" userId="S::janie.hache@vitalitenb.ca::85ce19f8-8e50-474d-881d-f612f5f92330" providerId="AD" clId="Web-{40600885-18CB-45CB-AEDC-39C8B4EBB9E5}" dt="2023-09-22T16:54:47.380" v="111"/>
        <pc:sldMkLst>
          <pc:docMk/>
          <pc:sldMk cId="317737726" sldId="264"/>
        </pc:sldMkLst>
      </pc:sldChg>
      <pc:sldChg chg="modNotes">
        <pc:chgData name="Hache, Janie (VitaliteNB)" userId="S::janie.hache@vitalitenb.ca::85ce19f8-8e50-474d-881d-f612f5f92330" providerId="AD" clId="Web-{40600885-18CB-45CB-AEDC-39C8B4EBB9E5}" dt="2023-09-22T16:55:26.083" v="124"/>
        <pc:sldMkLst>
          <pc:docMk/>
          <pc:sldMk cId="2072796036" sldId="272"/>
        </pc:sldMkLst>
      </pc:sldChg>
      <pc:sldChg chg="modNotes">
        <pc:chgData name="Hache, Janie (VitaliteNB)" userId="S::janie.hache@vitalitenb.ca::85ce19f8-8e50-474d-881d-f612f5f92330" providerId="AD" clId="Web-{40600885-18CB-45CB-AEDC-39C8B4EBB9E5}" dt="2023-09-22T17:18:44.263" v="415"/>
        <pc:sldMkLst>
          <pc:docMk/>
          <pc:sldMk cId="1276517429" sldId="283"/>
        </pc:sldMkLst>
      </pc:sldChg>
    </pc:docChg>
  </pc:docChgLst>
  <pc:docChgLst>
    <pc:chgData name="Hache, Janie (VitaliteNB)" userId="S::janie.hache@vitalitenb.ca::85ce19f8-8e50-474d-881d-f612f5f92330" providerId="AD" clId="Web-{14E77823-C38F-4C36-B5CB-7A60510E5D32}"/>
    <pc:docChg chg="mod modSld">
      <pc:chgData name="Hache, Janie (VitaliteNB)" userId="S::janie.hache@vitalitenb.ca::85ce19f8-8e50-474d-881d-f612f5f92330" providerId="AD" clId="Web-{14E77823-C38F-4C36-B5CB-7A60510E5D32}" dt="2023-03-09T15:44:16.956" v="652" actId="20577"/>
      <pc:docMkLst>
        <pc:docMk/>
      </pc:docMkLst>
      <pc:sldChg chg="modSp">
        <pc:chgData name="Hache, Janie (VitaliteNB)" userId="S::janie.hache@vitalitenb.ca::85ce19f8-8e50-474d-881d-f612f5f92330" providerId="AD" clId="Web-{14E77823-C38F-4C36-B5CB-7A60510E5D32}" dt="2023-03-09T15:44:16.956" v="652" actId="20577"/>
        <pc:sldMkLst>
          <pc:docMk/>
          <pc:sldMk cId="747862807" sldId="260"/>
        </pc:sldMkLst>
        <pc:spChg chg="mod">
          <ac:chgData name="Hache, Janie (VitaliteNB)" userId="S::janie.hache@vitalitenb.ca::85ce19f8-8e50-474d-881d-f612f5f92330" providerId="AD" clId="Web-{14E77823-C38F-4C36-B5CB-7A60510E5D32}" dt="2023-03-09T15:44:16.956" v="652" actId="20577"/>
          <ac:spMkLst>
            <pc:docMk/>
            <pc:sldMk cId="747862807" sldId="260"/>
            <ac:spMk id="3" creationId="{900E0037-8B12-4F5B-AC30-840C937C3F60}"/>
          </ac:spMkLst>
        </pc:spChg>
      </pc:sldChg>
      <pc:sldChg chg="modSp">
        <pc:chgData name="Hache, Janie (VitaliteNB)" userId="S::janie.hache@vitalitenb.ca::85ce19f8-8e50-474d-881d-f612f5f92330" providerId="AD" clId="Web-{14E77823-C38F-4C36-B5CB-7A60510E5D32}" dt="2023-03-09T15:39:38.468" v="403" actId="14100"/>
        <pc:sldMkLst>
          <pc:docMk/>
          <pc:sldMk cId="1731724119" sldId="261"/>
        </pc:sldMkLst>
        <pc:spChg chg="mod">
          <ac:chgData name="Hache, Janie (VitaliteNB)" userId="S::janie.hache@vitalitenb.ca::85ce19f8-8e50-474d-881d-f612f5f92330" providerId="AD" clId="Web-{14E77823-C38F-4C36-B5CB-7A60510E5D32}" dt="2023-03-09T15:39:38.468" v="403" actId="14100"/>
          <ac:spMkLst>
            <pc:docMk/>
            <pc:sldMk cId="1731724119" sldId="261"/>
            <ac:spMk id="3" creationId="{7D03A31C-1ADE-43A8-AA31-FB8BBD3ED2F6}"/>
          </ac:spMkLst>
        </pc:spChg>
      </pc:sldChg>
      <pc:sldChg chg="modSp">
        <pc:chgData name="Hache, Janie (VitaliteNB)" userId="S::janie.hache@vitalitenb.ca::85ce19f8-8e50-474d-881d-f612f5f92330" providerId="AD" clId="Web-{14E77823-C38F-4C36-B5CB-7A60510E5D32}" dt="2023-03-09T15:42:20.251" v="598" actId="20577"/>
        <pc:sldMkLst>
          <pc:docMk/>
          <pc:sldMk cId="1004178693" sldId="262"/>
        </pc:sldMkLst>
        <pc:spChg chg="mod">
          <ac:chgData name="Hache, Janie (VitaliteNB)" userId="S::janie.hache@vitalitenb.ca::85ce19f8-8e50-474d-881d-f612f5f92330" providerId="AD" clId="Web-{14E77823-C38F-4C36-B5CB-7A60510E5D32}" dt="2023-03-09T15:42:20.251" v="598" actId="20577"/>
          <ac:spMkLst>
            <pc:docMk/>
            <pc:sldMk cId="1004178693" sldId="262"/>
            <ac:spMk id="3" creationId="{DEE4CE38-F203-3559-080D-0BEDAD83541F}"/>
          </ac:spMkLst>
        </pc:spChg>
      </pc:sldChg>
      <pc:sldChg chg="addCm">
        <pc:chgData name="Hache, Janie (VitaliteNB)" userId="S::janie.hache@vitalitenb.ca::85ce19f8-8e50-474d-881d-f612f5f92330" providerId="AD" clId="Web-{14E77823-C38F-4C36-B5CB-7A60510E5D32}" dt="2023-03-09T15:30:09.774" v="2"/>
        <pc:sldMkLst>
          <pc:docMk/>
          <pc:sldMk cId="317737726" sldId="264"/>
        </pc:sldMkLst>
      </pc:sldChg>
    </pc:docChg>
  </pc:docChgLst>
  <pc:docChgLst>
    <pc:chgData name="Kohler, Aimee (HorizonNB)" userId="c29e404a-cb93-4f93-b0fe-713c478835e9" providerId="ADAL" clId="{1E1783BD-0592-4BCB-83BF-5028FD37866D}"/>
    <pc:docChg chg="undo custSel addSld delSld modSld replTag">
      <pc:chgData name="Kohler, Aimee (HorizonNB)" userId="c29e404a-cb93-4f93-b0fe-713c478835e9" providerId="ADAL" clId="{1E1783BD-0592-4BCB-83BF-5028FD37866D}" dt="2023-06-22T15:20:59.499" v="3524" actId="20577"/>
      <pc:docMkLst>
        <pc:docMk/>
      </pc:docMkLst>
      <pc:sldChg chg="addSp delSp modSp mod">
        <pc:chgData name="Kohler, Aimee (HorizonNB)" userId="c29e404a-cb93-4f93-b0fe-713c478835e9" providerId="ADAL" clId="{1E1783BD-0592-4BCB-83BF-5028FD37866D}" dt="2023-05-23T15:10:03.213" v="1624" actId="1076"/>
        <pc:sldMkLst>
          <pc:docMk/>
          <pc:sldMk cId="549895056" sldId="256"/>
        </pc:sldMkLst>
        <pc:spChg chg="mod">
          <ac:chgData name="Kohler, Aimee (HorizonNB)" userId="c29e404a-cb93-4f93-b0fe-713c478835e9" providerId="ADAL" clId="{1E1783BD-0592-4BCB-83BF-5028FD37866D}" dt="2023-05-23T15:09:31.364" v="1617" actId="20577"/>
          <ac:spMkLst>
            <pc:docMk/>
            <pc:sldMk cId="549895056" sldId="256"/>
            <ac:spMk id="2" creationId="{87D2B758-4967-4A2E-B4A8-6654ECBB7D30}"/>
          </ac:spMkLst>
        </pc:spChg>
        <pc:spChg chg="mod">
          <ac:chgData name="Kohler, Aimee (HorizonNB)" userId="c29e404a-cb93-4f93-b0fe-713c478835e9" providerId="ADAL" clId="{1E1783BD-0592-4BCB-83BF-5028FD37866D}" dt="2023-05-23T15:10:03.213" v="1624" actId="1076"/>
          <ac:spMkLst>
            <pc:docMk/>
            <pc:sldMk cId="549895056" sldId="256"/>
            <ac:spMk id="4" creationId="{B9F6388C-4DDE-526A-3452-402C785A86CA}"/>
          </ac:spMkLst>
        </pc:spChg>
        <pc:spChg chg="add mod">
          <ac:chgData name="Kohler, Aimee (HorizonNB)" userId="c29e404a-cb93-4f93-b0fe-713c478835e9" providerId="ADAL" clId="{1E1783BD-0592-4BCB-83BF-5028FD37866D}" dt="2023-05-18T10:25:24.269" v="1493" actId="1076"/>
          <ac:spMkLst>
            <pc:docMk/>
            <pc:sldMk cId="549895056" sldId="256"/>
            <ac:spMk id="6" creationId="{CE9FB5EC-8D8A-55DC-0463-0A1369C9835C}"/>
          </ac:spMkLst>
        </pc:spChg>
        <pc:graphicFrameChg chg="add del">
          <ac:chgData name="Kohler, Aimee (HorizonNB)" userId="c29e404a-cb93-4f93-b0fe-713c478835e9" providerId="ADAL" clId="{1E1783BD-0592-4BCB-83BF-5028FD37866D}" dt="2023-05-23T13:51:45.066" v="1529" actId="478"/>
          <ac:graphicFrameMkLst>
            <pc:docMk/>
            <pc:sldMk cId="549895056" sldId="256"/>
            <ac:graphicFrameMk id="7" creationId="{95D3A8E6-82FF-8318-7B0C-058538D15A5E}"/>
          </ac:graphicFrameMkLst>
        </pc:graphicFrameChg>
        <pc:picChg chg="mod">
          <ac:chgData name="Kohler, Aimee (HorizonNB)" userId="c29e404a-cb93-4f93-b0fe-713c478835e9" providerId="ADAL" clId="{1E1783BD-0592-4BCB-83BF-5028FD37866D}" dt="2023-05-12T15:52:12.958" v="1" actId="1076"/>
          <ac:picMkLst>
            <pc:docMk/>
            <pc:sldMk cId="549895056" sldId="256"/>
            <ac:picMk id="5" creationId="{82453587-09E6-76FB-8A4B-57581CEE6B2D}"/>
          </ac:picMkLst>
        </pc:picChg>
      </pc:sldChg>
      <pc:sldChg chg="modNotesTx">
        <pc:chgData name="Kohler, Aimee (HorizonNB)" userId="c29e404a-cb93-4f93-b0fe-713c478835e9" providerId="ADAL" clId="{1E1783BD-0592-4BCB-83BF-5028FD37866D}" dt="2023-05-18T13:09:11.412" v="1495" actId="6549"/>
        <pc:sldMkLst>
          <pc:docMk/>
          <pc:sldMk cId="4152315646" sldId="257"/>
        </pc:sldMkLst>
      </pc:sldChg>
      <pc:sldChg chg="addSp delSp modSp mod modAnim modNotesTx">
        <pc:chgData name="Kohler, Aimee (HorizonNB)" userId="c29e404a-cb93-4f93-b0fe-713c478835e9" providerId="ADAL" clId="{1E1783BD-0592-4BCB-83BF-5028FD37866D}" dt="2023-06-21T09:45:43.240" v="3455" actId="20577"/>
        <pc:sldMkLst>
          <pc:docMk/>
          <pc:sldMk cId="4189000240" sldId="258"/>
        </pc:sldMkLst>
        <pc:spChg chg="mod">
          <ac:chgData name="Kohler, Aimee (HorizonNB)" userId="c29e404a-cb93-4f93-b0fe-713c478835e9" providerId="ADAL" clId="{1E1783BD-0592-4BCB-83BF-5028FD37866D}" dt="2023-05-18T09:33:37.155" v="805" actId="26606"/>
          <ac:spMkLst>
            <pc:docMk/>
            <pc:sldMk cId="4189000240" sldId="258"/>
            <ac:spMk id="2" creationId="{2E0A3EA1-34AC-46FE-B22D-5A6FFB2F5296}"/>
          </ac:spMkLst>
        </pc:spChg>
        <pc:spChg chg="add del">
          <ac:chgData name="Kohler, Aimee (HorizonNB)" userId="c29e404a-cb93-4f93-b0fe-713c478835e9" providerId="ADAL" clId="{1E1783BD-0592-4BCB-83BF-5028FD37866D}" dt="2023-05-18T09:33:37.155" v="805" actId="26606"/>
          <ac:spMkLst>
            <pc:docMk/>
            <pc:sldMk cId="4189000240" sldId="258"/>
            <ac:spMk id="9" creationId="{35DB3719-6FDC-4E5D-891D-FF40B7300F64}"/>
          </ac:spMkLst>
        </pc:spChg>
        <pc:spChg chg="add del">
          <ac:chgData name="Kohler, Aimee (HorizonNB)" userId="c29e404a-cb93-4f93-b0fe-713c478835e9" providerId="ADAL" clId="{1E1783BD-0592-4BCB-83BF-5028FD37866D}" dt="2023-05-18T09:33:37.155" v="805" actId="26606"/>
          <ac:spMkLst>
            <pc:docMk/>
            <pc:sldMk cId="4189000240" sldId="258"/>
            <ac:spMk id="11" creationId="{E0CBAC23-2E3F-4A90-BA59-F8299F6A5439}"/>
          </ac:spMkLst>
        </pc:spChg>
        <pc:spChg chg="add del">
          <ac:chgData name="Kohler, Aimee (HorizonNB)" userId="c29e404a-cb93-4f93-b0fe-713c478835e9" providerId="ADAL" clId="{1E1783BD-0592-4BCB-83BF-5028FD37866D}" dt="2023-05-18T09:33:37.095" v="804" actId="26606"/>
          <ac:spMkLst>
            <pc:docMk/>
            <pc:sldMk cId="4189000240" sldId="258"/>
            <ac:spMk id="392" creationId="{F13C74B1-5B17-4795-BED0-7140497B445A}"/>
          </ac:spMkLst>
        </pc:spChg>
        <pc:spChg chg="add del">
          <ac:chgData name="Kohler, Aimee (HorizonNB)" userId="c29e404a-cb93-4f93-b0fe-713c478835e9" providerId="ADAL" clId="{1E1783BD-0592-4BCB-83BF-5028FD37866D}" dt="2023-05-18T09:33:37.095" v="804" actId="26606"/>
          <ac:spMkLst>
            <pc:docMk/>
            <pc:sldMk cId="4189000240" sldId="258"/>
            <ac:spMk id="394" creationId="{D4974D33-8DC5-464E-8C6D-BE58F0669C17}"/>
          </ac:spMkLst>
        </pc:spChg>
        <pc:spChg chg="add">
          <ac:chgData name="Kohler, Aimee (HorizonNB)" userId="c29e404a-cb93-4f93-b0fe-713c478835e9" providerId="ADAL" clId="{1E1783BD-0592-4BCB-83BF-5028FD37866D}" dt="2023-05-18T09:33:37.155" v="805" actId="26606"/>
          <ac:spMkLst>
            <pc:docMk/>
            <pc:sldMk cId="4189000240" sldId="258"/>
            <ac:spMk id="396" creationId="{79BB35BC-D5C2-4C8B-A22A-A71E6191913B}"/>
          </ac:spMkLst>
        </pc:spChg>
        <pc:graphicFrameChg chg="add del">
          <ac:chgData name="Kohler, Aimee (HorizonNB)" userId="c29e404a-cb93-4f93-b0fe-713c478835e9" providerId="ADAL" clId="{1E1783BD-0592-4BCB-83BF-5028FD37866D}" dt="2023-05-18T09:33:37.155" v="805" actId="26606"/>
          <ac:graphicFrameMkLst>
            <pc:docMk/>
            <pc:sldMk cId="4189000240" sldId="258"/>
            <ac:graphicFrameMk id="5" creationId="{0EC10907-2C5C-D1F1-29D8-ECBB342D566D}"/>
          </ac:graphicFrameMkLst>
        </pc:graphicFrameChg>
        <pc:graphicFrameChg chg="add del">
          <ac:chgData name="Kohler, Aimee (HorizonNB)" userId="c29e404a-cb93-4f93-b0fe-713c478835e9" providerId="ADAL" clId="{1E1783BD-0592-4BCB-83BF-5028FD37866D}" dt="2023-05-18T09:33:37.095" v="804" actId="26606"/>
          <ac:graphicFrameMkLst>
            <pc:docMk/>
            <pc:sldMk cId="4189000240" sldId="258"/>
            <ac:graphicFrameMk id="388" creationId="{06097266-D5F5-6A91-C336-EA8923BCC136}"/>
          </ac:graphicFrameMkLst>
        </pc:graphicFrameChg>
        <pc:graphicFrameChg chg="add mod modGraphic">
          <ac:chgData name="Kohler, Aimee (HorizonNB)" userId="c29e404a-cb93-4f93-b0fe-713c478835e9" providerId="ADAL" clId="{1E1783BD-0592-4BCB-83BF-5028FD37866D}" dt="2023-05-23T15:11:23.976" v="1643" actId="20577"/>
          <ac:graphicFrameMkLst>
            <pc:docMk/>
            <pc:sldMk cId="4189000240" sldId="258"/>
            <ac:graphicFrameMk id="397" creationId="{00E92550-A5E5-2651-96B4-6FB558C899EC}"/>
          </ac:graphicFrameMkLst>
        </pc:graphicFrameChg>
        <pc:picChg chg="mod">
          <ac:chgData name="Kohler, Aimee (HorizonNB)" userId="c29e404a-cb93-4f93-b0fe-713c478835e9" providerId="ADAL" clId="{1E1783BD-0592-4BCB-83BF-5028FD37866D}" dt="2023-05-18T09:33:37.155" v="805" actId="26606"/>
          <ac:picMkLst>
            <pc:docMk/>
            <pc:sldMk cId="4189000240" sldId="258"/>
            <ac:picMk id="386" creationId="{B82FBFC5-2F62-F45C-4D97-0C68D7DE6CF1}"/>
          </ac:picMkLst>
        </pc:picChg>
      </pc:sldChg>
      <pc:sldChg chg="addSp delSp modSp mod modAnim modNotesTx">
        <pc:chgData name="Kohler, Aimee (HorizonNB)" userId="c29e404a-cb93-4f93-b0fe-713c478835e9" providerId="ADAL" clId="{1E1783BD-0592-4BCB-83BF-5028FD37866D}" dt="2023-05-17T16:30:12.697" v="637" actId="20577"/>
        <pc:sldMkLst>
          <pc:docMk/>
          <pc:sldMk cId="747862807" sldId="260"/>
        </pc:sldMkLst>
        <pc:spChg chg="add del mod">
          <ac:chgData name="Kohler, Aimee (HorizonNB)" userId="c29e404a-cb93-4f93-b0fe-713c478835e9" providerId="ADAL" clId="{1E1783BD-0592-4BCB-83BF-5028FD37866D}" dt="2023-05-12T18:53:21.749" v="15" actId="478"/>
          <ac:spMkLst>
            <pc:docMk/>
            <pc:sldMk cId="747862807" sldId="260"/>
            <ac:spMk id="4" creationId="{2241066B-AEFB-C61D-3723-09EB699550D8}"/>
          </ac:spMkLst>
        </pc:spChg>
        <pc:graphicFrameChg chg="add del">
          <ac:chgData name="Kohler, Aimee (HorizonNB)" userId="c29e404a-cb93-4f93-b0fe-713c478835e9" providerId="ADAL" clId="{1E1783BD-0592-4BCB-83BF-5028FD37866D}" dt="2023-05-12T18:53:21.749" v="15" actId="478"/>
          <ac:graphicFrameMkLst>
            <pc:docMk/>
            <pc:sldMk cId="747862807" sldId="260"/>
            <ac:graphicFrameMk id="5" creationId="{1E325F5A-C062-CAFF-A18B-364C6E966101}"/>
          </ac:graphicFrameMkLst>
        </pc:graphicFrameChg>
      </pc:sldChg>
      <pc:sldChg chg="addSp delSp modSp mod modNotesTx">
        <pc:chgData name="Kohler, Aimee (HorizonNB)" userId="c29e404a-cb93-4f93-b0fe-713c478835e9" providerId="ADAL" clId="{1E1783BD-0592-4BCB-83BF-5028FD37866D}" dt="2023-05-17T17:09:05.266" v="793" actId="26606"/>
        <pc:sldMkLst>
          <pc:docMk/>
          <pc:sldMk cId="1004178693" sldId="262"/>
        </pc:sldMkLst>
        <pc:spChg chg="mod">
          <ac:chgData name="Kohler, Aimee (HorizonNB)" userId="c29e404a-cb93-4f93-b0fe-713c478835e9" providerId="ADAL" clId="{1E1783BD-0592-4BCB-83BF-5028FD37866D}" dt="2023-05-17T17:09:05.266" v="793" actId="26606"/>
          <ac:spMkLst>
            <pc:docMk/>
            <pc:sldMk cId="1004178693" sldId="262"/>
            <ac:spMk id="2" creationId="{C3803C19-9245-B1A6-27A6-79A25CDED164}"/>
          </ac:spMkLst>
        </pc:spChg>
        <pc:spChg chg="del">
          <ac:chgData name="Kohler, Aimee (HorizonNB)" userId="c29e404a-cb93-4f93-b0fe-713c478835e9" providerId="ADAL" clId="{1E1783BD-0592-4BCB-83BF-5028FD37866D}" dt="2023-05-17T17:06:59.310" v="792" actId="26606"/>
          <ac:spMkLst>
            <pc:docMk/>
            <pc:sldMk cId="1004178693" sldId="262"/>
            <ac:spMk id="786" creationId="{45D37F4E-DDB4-456B-97E0-9937730A039F}"/>
          </ac:spMkLst>
        </pc:spChg>
        <pc:spChg chg="del">
          <ac:chgData name="Kohler, Aimee (HorizonNB)" userId="c29e404a-cb93-4f93-b0fe-713c478835e9" providerId="ADAL" clId="{1E1783BD-0592-4BCB-83BF-5028FD37866D}" dt="2023-05-17T17:06:59.310" v="792" actId="26606"/>
          <ac:spMkLst>
            <pc:docMk/>
            <pc:sldMk cId="1004178693" sldId="262"/>
            <ac:spMk id="788" creationId="{B2DD41CD-8F47-4F56-AD12-4E2FF7696987}"/>
          </ac:spMkLst>
        </pc:spChg>
        <pc:spChg chg="add del">
          <ac:chgData name="Kohler, Aimee (HorizonNB)" userId="c29e404a-cb93-4f93-b0fe-713c478835e9" providerId="ADAL" clId="{1E1783BD-0592-4BCB-83BF-5028FD37866D}" dt="2023-05-17T17:09:05.266" v="793" actId="26606"/>
          <ac:spMkLst>
            <pc:docMk/>
            <pc:sldMk cId="1004178693" sldId="262"/>
            <ac:spMk id="793" creationId="{79BB35BC-D5C2-4C8B-A22A-A71E6191913B}"/>
          </ac:spMkLst>
        </pc:spChg>
        <pc:spChg chg="add">
          <ac:chgData name="Kohler, Aimee (HorizonNB)" userId="c29e404a-cb93-4f93-b0fe-713c478835e9" providerId="ADAL" clId="{1E1783BD-0592-4BCB-83BF-5028FD37866D}" dt="2023-05-17T17:09:05.266" v="793" actId="26606"/>
          <ac:spMkLst>
            <pc:docMk/>
            <pc:sldMk cId="1004178693" sldId="262"/>
            <ac:spMk id="798" creationId="{79BB35BC-D5C2-4C8B-A22A-A71E6191913B}"/>
          </ac:spMkLst>
        </pc:spChg>
        <pc:graphicFrameChg chg="mod ord modGraphic">
          <ac:chgData name="Kohler, Aimee (HorizonNB)" userId="c29e404a-cb93-4f93-b0fe-713c478835e9" providerId="ADAL" clId="{1E1783BD-0592-4BCB-83BF-5028FD37866D}" dt="2023-05-17T17:09:05.266" v="793" actId="26606"/>
          <ac:graphicFrameMkLst>
            <pc:docMk/>
            <pc:sldMk cId="1004178693" sldId="262"/>
            <ac:graphicFrameMk id="5" creationId="{7AD416DE-26C4-95A8-2F4B-1DE691BA1853}"/>
          </ac:graphicFrameMkLst>
        </pc:graphicFrameChg>
        <pc:picChg chg="mod">
          <ac:chgData name="Kohler, Aimee (HorizonNB)" userId="c29e404a-cb93-4f93-b0fe-713c478835e9" providerId="ADAL" clId="{1E1783BD-0592-4BCB-83BF-5028FD37866D}" dt="2023-05-17T17:09:05.266" v="793" actId="26606"/>
          <ac:picMkLst>
            <pc:docMk/>
            <pc:sldMk cId="1004178693" sldId="262"/>
            <ac:picMk id="4" creationId="{1410B154-FD82-9813-20FE-D52459841DF3}"/>
          </ac:picMkLst>
        </pc:picChg>
        <pc:picChg chg="mod">
          <ac:chgData name="Kohler, Aimee (HorizonNB)" userId="c29e404a-cb93-4f93-b0fe-713c478835e9" providerId="ADAL" clId="{1E1783BD-0592-4BCB-83BF-5028FD37866D}" dt="2023-05-17T17:06:59.310" v="792" actId="26606"/>
          <ac:picMkLst>
            <pc:docMk/>
            <pc:sldMk cId="1004178693" sldId="262"/>
            <ac:picMk id="9" creationId="{549EB557-AEBB-4ADD-A32F-E19211AE4A93}"/>
          </ac:picMkLst>
        </pc:picChg>
      </pc:sldChg>
      <pc:sldChg chg="addSp delSp modSp mod setBg setClrOvrMap modNotesTx">
        <pc:chgData name="Kohler, Aimee (HorizonNB)" userId="c29e404a-cb93-4f93-b0fe-713c478835e9" providerId="ADAL" clId="{1E1783BD-0592-4BCB-83BF-5028FD37866D}" dt="2023-05-18T10:24:14.585" v="1465" actId="26606"/>
        <pc:sldMkLst>
          <pc:docMk/>
          <pc:sldMk cId="317737726" sldId="264"/>
        </pc:sldMkLst>
        <pc:spChg chg="mod">
          <ac:chgData name="Kohler, Aimee (HorizonNB)" userId="c29e404a-cb93-4f93-b0fe-713c478835e9" providerId="ADAL" clId="{1E1783BD-0592-4BCB-83BF-5028FD37866D}" dt="2023-05-18T10:24:14.585" v="1465" actId="26606"/>
          <ac:spMkLst>
            <pc:docMk/>
            <pc:sldMk cId="317737726" sldId="264"/>
            <ac:spMk id="2" creationId="{30259B29-1E6C-8128-3159-30DCC55E4907}"/>
          </ac:spMkLst>
        </pc:spChg>
        <pc:spChg chg="del">
          <ac:chgData name="Kohler, Aimee (HorizonNB)" userId="c29e404a-cb93-4f93-b0fe-713c478835e9" providerId="ADAL" clId="{1E1783BD-0592-4BCB-83BF-5028FD37866D}" dt="2023-05-18T09:36:55.562" v="930" actId="26606"/>
          <ac:spMkLst>
            <pc:docMk/>
            <pc:sldMk cId="317737726" sldId="264"/>
            <ac:spMk id="3" creationId="{C7A8649D-C38C-7586-61F7-9A30006C0C80}"/>
          </ac:spMkLst>
        </pc:spChg>
        <pc:spChg chg="del">
          <ac:chgData name="Kohler, Aimee (HorizonNB)" userId="c29e404a-cb93-4f93-b0fe-713c478835e9" providerId="ADAL" clId="{1E1783BD-0592-4BCB-83BF-5028FD37866D}" dt="2023-05-18T09:36:55.562" v="930" actId="26606"/>
          <ac:spMkLst>
            <pc:docMk/>
            <pc:sldMk cId="317737726" sldId="264"/>
            <ac:spMk id="8" creationId="{A2679492-7988-4050-9056-542444452411}"/>
          </ac:spMkLst>
        </pc:spChg>
        <pc:spChg chg="del">
          <ac:chgData name="Kohler, Aimee (HorizonNB)" userId="c29e404a-cb93-4f93-b0fe-713c478835e9" providerId="ADAL" clId="{1E1783BD-0592-4BCB-83BF-5028FD37866D}" dt="2023-05-18T09:36:55.562" v="930" actId="26606"/>
          <ac:spMkLst>
            <pc:docMk/>
            <pc:sldMk cId="317737726" sldId="264"/>
            <ac:spMk id="10" creationId="{B091B163-7D61-4891-ABCF-5C13D9C418D0}"/>
          </ac:spMkLst>
        </pc:spChg>
        <pc:spChg chg="add del">
          <ac:chgData name="Kohler, Aimee (HorizonNB)" userId="c29e404a-cb93-4f93-b0fe-713c478835e9" providerId="ADAL" clId="{1E1783BD-0592-4BCB-83BF-5028FD37866D}" dt="2023-05-18T10:24:14.585" v="1465" actId="26606"/>
          <ac:spMkLst>
            <pc:docMk/>
            <pc:sldMk cId="317737726" sldId="264"/>
            <ac:spMk id="21" creationId="{A3EFF7B1-6CB7-47D1-AD37-B870CA2B2151}"/>
          </ac:spMkLst>
        </pc:spChg>
        <pc:spChg chg="add del">
          <ac:chgData name="Kohler, Aimee (HorizonNB)" userId="c29e404a-cb93-4f93-b0fe-713c478835e9" providerId="ADAL" clId="{1E1783BD-0592-4BCB-83BF-5028FD37866D}" dt="2023-05-18T10:24:14.585" v="1465" actId="26606"/>
          <ac:spMkLst>
            <pc:docMk/>
            <pc:sldMk cId="317737726" sldId="264"/>
            <ac:spMk id="23" creationId="{7FA2962B-21B6-4689-A95D-A8FF6ADE47F1}"/>
          </ac:spMkLst>
        </pc:spChg>
        <pc:spChg chg="add del">
          <ac:chgData name="Kohler, Aimee (HorizonNB)" userId="c29e404a-cb93-4f93-b0fe-713c478835e9" providerId="ADAL" clId="{1E1783BD-0592-4BCB-83BF-5028FD37866D}" dt="2023-05-18T10:24:14.585" v="1465" actId="26606"/>
          <ac:spMkLst>
            <pc:docMk/>
            <pc:sldMk cId="317737726" sldId="264"/>
            <ac:spMk id="39" creationId="{A00D2CE1-35C1-46E6-BD59-CEE668BD90F4}"/>
          </ac:spMkLst>
        </pc:spChg>
        <pc:spChg chg="add del">
          <ac:chgData name="Kohler, Aimee (HorizonNB)" userId="c29e404a-cb93-4f93-b0fe-713c478835e9" providerId="ADAL" clId="{1E1783BD-0592-4BCB-83BF-5028FD37866D}" dt="2023-05-18T10:24:14.585" v="1465" actId="26606"/>
          <ac:spMkLst>
            <pc:docMk/>
            <pc:sldMk cId="317737726" sldId="264"/>
            <ac:spMk id="47" creationId="{E18403B7-F2C7-4C07-8522-21C31910902C}"/>
          </ac:spMkLst>
        </pc:spChg>
        <pc:spChg chg="add">
          <ac:chgData name="Kohler, Aimee (HorizonNB)" userId="c29e404a-cb93-4f93-b0fe-713c478835e9" providerId="ADAL" clId="{1E1783BD-0592-4BCB-83BF-5028FD37866D}" dt="2023-05-18T10:24:14.585" v="1465" actId="26606"/>
          <ac:spMkLst>
            <pc:docMk/>
            <pc:sldMk cId="317737726" sldId="264"/>
            <ac:spMk id="57" creationId="{257363FD-7E77-4145-9483-331A807ADF0E}"/>
          </ac:spMkLst>
        </pc:spChg>
        <pc:spChg chg="add del">
          <ac:chgData name="Kohler, Aimee (HorizonNB)" userId="c29e404a-cb93-4f93-b0fe-713c478835e9" providerId="ADAL" clId="{1E1783BD-0592-4BCB-83BF-5028FD37866D}" dt="2023-05-18T09:45:04.770" v="1243" actId="26606"/>
          <ac:spMkLst>
            <pc:docMk/>
            <pc:sldMk cId="317737726" sldId="264"/>
            <ac:spMk id="59" creationId="{9228552E-C8B1-4A80-8448-0787CE0FC704}"/>
          </ac:spMkLst>
        </pc:spChg>
        <pc:grpChg chg="del">
          <ac:chgData name="Kohler, Aimee (HorizonNB)" userId="c29e404a-cb93-4f93-b0fe-713c478835e9" providerId="ADAL" clId="{1E1783BD-0592-4BCB-83BF-5028FD37866D}" dt="2023-05-18T09:36:55.562" v="930" actId="26606"/>
          <ac:grpSpMkLst>
            <pc:docMk/>
            <pc:sldMk cId="317737726" sldId="264"/>
            <ac:grpSpMk id="12" creationId="{0474DF76-993E-44DE-AFB0-C416182ACECF}"/>
          </ac:grpSpMkLst>
        </pc:grpChg>
        <pc:grpChg chg="add del">
          <ac:chgData name="Kohler, Aimee (HorizonNB)" userId="c29e404a-cb93-4f93-b0fe-713c478835e9" providerId="ADAL" clId="{1E1783BD-0592-4BCB-83BF-5028FD37866D}" dt="2023-05-18T10:24:14.585" v="1465" actId="26606"/>
          <ac:grpSpMkLst>
            <pc:docMk/>
            <pc:sldMk cId="317737726" sldId="264"/>
            <ac:grpSpMk id="25" creationId="{A745280D-ED36-41FE-8EB1-CE597C99CFE8}"/>
          </ac:grpSpMkLst>
        </pc:grpChg>
        <pc:grpChg chg="add del">
          <ac:chgData name="Kohler, Aimee (HorizonNB)" userId="c29e404a-cb93-4f93-b0fe-713c478835e9" providerId="ADAL" clId="{1E1783BD-0592-4BCB-83BF-5028FD37866D}" dt="2023-05-18T10:24:14.585" v="1465" actId="26606"/>
          <ac:grpSpMkLst>
            <pc:docMk/>
            <pc:sldMk cId="317737726" sldId="264"/>
            <ac:grpSpMk id="31" creationId="{80E95A5C-1E97-41C3-9DEC-245FF6DEBF1F}"/>
          </ac:grpSpMkLst>
        </pc:grpChg>
        <pc:grpChg chg="add del">
          <ac:chgData name="Kohler, Aimee (HorizonNB)" userId="c29e404a-cb93-4f93-b0fe-713c478835e9" providerId="ADAL" clId="{1E1783BD-0592-4BCB-83BF-5028FD37866D}" dt="2023-05-18T10:24:14.585" v="1465" actId="26606"/>
          <ac:grpSpMkLst>
            <pc:docMk/>
            <pc:sldMk cId="317737726" sldId="264"/>
            <ac:grpSpMk id="41" creationId="{A58DCE86-9AE1-46D1-96D6-04B8B3EDF6FA}"/>
          </ac:grpSpMkLst>
        </pc:grpChg>
        <pc:grpChg chg="add del">
          <ac:chgData name="Kohler, Aimee (HorizonNB)" userId="c29e404a-cb93-4f93-b0fe-713c478835e9" providerId="ADAL" clId="{1E1783BD-0592-4BCB-83BF-5028FD37866D}" dt="2023-05-18T10:24:14.585" v="1465" actId="26606"/>
          <ac:grpSpMkLst>
            <pc:docMk/>
            <pc:sldMk cId="317737726" sldId="264"/>
            <ac:grpSpMk id="49" creationId="{23B58CC6-A99E-43AF-A467-256F19287FB8}"/>
          </ac:grpSpMkLst>
        </pc:grpChg>
        <pc:graphicFrameChg chg="add mod modGraphic">
          <ac:chgData name="Kohler, Aimee (HorizonNB)" userId="c29e404a-cb93-4f93-b0fe-713c478835e9" providerId="ADAL" clId="{1E1783BD-0592-4BCB-83BF-5028FD37866D}" dt="2023-05-18T10:24:14.585" v="1465" actId="26606"/>
          <ac:graphicFrameMkLst>
            <pc:docMk/>
            <pc:sldMk cId="317737726" sldId="264"/>
            <ac:graphicFrameMk id="18" creationId="{4AFA94E6-03AC-83C2-BC64-93799555C420}"/>
          </ac:graphicFrameMkLst>
        </pc:graphicFrameChg>
        <pc:picChg chg="add del">
          <ac:chgData name="Kohler, Aimee (HorizonNB)" userId="c29e404a-cb93-4f93-b0fe-713c478835e9" providerId="ADAL" clId="{1E1783BD-0592-4BCB-83BF-5028FD37866D}" dt="2023-05-18T09:45:04.770" v="1243" actId="26606"/>
          <ac:picMkLst>
            <pc:docMk/>
            <pc:sldMk cId="317737726" sldId="264"/>
            <ac:picMk id="55" creationId="{4171D24D-89D8-F793-A1A0-473A842A4D0E}"/>
          </ac:picMkLst>
        </pc:picChg>
        <pc:picChg chg="add">
          <ac:chgData name="Kohler, Aimee (HorizonNB)" userId="c29e404a-cb93-4f93-b0fe-713c478835e9" providerId="ADAL" clId="{1E1783BD-0592-4BCB-83BF-5028FD37866D}" dt="2023-05-18T10:24:14.585" v="1465" actId="26606"/>
          <ac:picMkLst>
            <pc:docMk/>
            <pc:sldMk cId="317737726" sldId="264"/>
            <ac:picMk id="56" creationId="{F5C9EA11-3580-A9A4-BB01-0361D0D53B87}"/>
          </ac:picMkLst>
        </pc:picChg>
        <pc:cxnChg chg="del">
          <ac:chgData name="Kohler, Aimee (HorizonNB)" userId="c29e404a-cb93-4f93-b0fe-713c478835e9" providerId="ADAL" clId="{1E1783BD-0592-4BCB-83BF-5028FD37866D}" dt="2023-05-18T09:36:55.562" v="930" actId="26606"/>
          <ac:cxnSpMkLst>
            <pc:docMk/>
            <pc:sldMk cId="317737726" sldId="264"/>
            <ac:cxnSpMk id="7" creationId="{C49DA8F6-BCC1-4447-B54C-57856834B94B}"/>
          </ac:cxnSpMkLst>
        </pc:cxnChg>
      </pc:sldChg>
      <pc:sldChg chg="del">
        <pc:chgData name="Kohler, Aimee (HorizonNB)" userId="c29e404a-cb93-4f93-b0fe-713c478835e9" providerId="ADAL" clId="{1E1783BD-0592-4BCB-83BF-5028FD37866D}" dt="2023-05-17T16:57:28.871" v="754" actId="2696"/>
        <pc:sldMkLst>
          <pc:docMk/>
          <pc:sldMk cId="4226464834" sldId="266"/>
        </pc:sldMkLst>
      </pc:sldChg>
      <pc:sldChg chg="addSp delSp modSp mod modNotesTx">
        <pc:chgData name="Kohler, Aimee (HorizonNB)" userId="c29e404a-cb93-4f93-b0fe-713c478835e9" providerId="ADAL" clId="{1E1783BD-0592-4BCB-83BF-5028FD37866D}" dt="2023-06-15T16:58:03.132" v="2517" actId="313"/>
        <pc:sldMkLst>
          <pc:docMk/>
          <pc:sldMk cId="3504098167" sldId="267"/>
        </pc:sldMkLst>
        <pc:spChg chg="mod">
          <ac:chgData name="Kohler, Aimee (HorizonNB)" userId="c29e404a-cb93-4f93-b0fe-713c478835e9" providerId="ADAL" clId="{1E1783BD-0592-4BCB-83BF-5028FD37866D}" dt="2023-05-17T17:06:37.372" v="790" actId="26606"/>
          <ac:spMkLst>
            <pc:docMk/>
            <pc:sldMk cId="3504098167" sldId="267"/>
            <ac:spMk id="2" creationId="{2A17CAC9-2EAF-473F-9B2C-A33E98711DBF}"/>
          </ac:spMkLst>
        </pc:spChg>
        <pc:spChg chg="mod ord">
          <ac:chgData name="Kohler, Aimee (HorizonNB)" userId="c29e404a-cb93-4f93-b0fe-713c478835e9" providerId="ADAL" clId="{1E1783BD-0592-4BCB-83BF-5028FD37866D}" dt="2023-05-17T17:06:37.372" v="790" actId="26606"/>
          <ac:spMkLst>
            <pc:docMk/>
            <pc:sldMk cId="3504098167" sldId="267"/>
            <ac:spMk id="3" creationId="{0EC2FE2B-8F49-BA2C-EF0E-424C4D3EE2E1}"/>
          </ac:spMkLst>
        </pc:spChg>
        <pc:spChg chg="add del">
          <ac:chgData name="Kohler, Aimee (HorizonNB)" userId="c29e404a-cb93-4f93-b0fe-713c478835e9" providerId="ADAL" clId="{1E1783BD-0592-4BCB-83BF-5028FD37866D}" dt="2023-05-17T17:06:37.408" v="791" actId="26606"/>
          <ac:spMkLst>
            <pc:docMk/>
            <pc:sldMk cId="3504098167" sldId="267"/>
            <ac:spMk id="29" creationId="{201CC55D-ED54-4C5C-95E6-10947BD1103B}"/>
          </ac:spMkLst>
        </pc:spChg>
        <pc:spChg chg="add del">
          <ac:chgData name="Kohler, Aimee (HorizonNB)" userId="c29e404a-cb93-4f93-b0fe-713c478835e9" providerId="ADAL" clId="{1E1783BD-0592-4BCB-83BF-5028FD37866D}" dt="2023-05-17T17:06:37.408" v="791" actId="26606"/>
          <ac:spMkLst>
            <pc:docMk/>
            <pc:sldMk cId="3504098167" sldId="267"/>
            <ac:spMk id="31" creationId="{3873B707-463F-40B0-8227-E8CC6C67EB25}"/>
          </ac:spMkLst>
        </pc:spChg>
        <pc:spChg chg="add del">
          <ac:chgData name="Kohler, Aimee (HorizonNB)" userId="c29e404a-cb93-4f93-b0fe-713c478835e9" providerId="ADAL" clId="{1E1783BD-0592-4BCB-83BF-5028FD37866D}" dt="2023-05-17T17:06:37.408" v="791" actId="26606"/>
          <ac:spMkLst>
            <pc:docMk/>
            <pc:sldMk cId="3504098167" sldId="267"/>
            <ac:spMk id="32" creationId="{C13237C8-E62C-4F0D-A318-BD6FB6C2D138}"/>
          </ac:spMkLst>
        </pc:spChg>
        <pc:spChg chg="add del">
          <ac:chgData name="Kohler, Aimee (HorizonNB)" userId="c29e404a-cb93-4f93-b0fe-713c478835e9" providerId="ADAL" clId="{1E1783BD-0592-4BCB-83BF-5028FD37866D}" dt="2023-05-17T17:06:37.408" v="791" actId="26606"/>
          <ac:spMkLst>
            <pc:docMk/>
            <pc:sldMk cId="3504098167" sldId="267"/>
            <ac:spMk id="33" creationId="{19C9EAEA-39D0-4B0E-A0EB-51E7B26740B1}"/>
          </ac:spMkLst>
        </pc:spChg>
        <pc:spChg chg="add del">
          <ac:chgData name="Kohler, Aimee (HorizonNB)" userId="c29e404a-cb93-4f93-b0fe-713c478835e9" providerId="ADAL" clId="{1E1783BD-0592-4BCB-83BF-5028FD37866D}" dt="2023-05-17T17:06:37.372" v="790" actId="26606"/>
          <ac:spMkLst>
            <pc:docMk/>
            <pc:sldMk cId="3504098167" sldId="267"/>
            <ac:spMk id="38" creationId="{0D7B6173-1D58-48E2-83CF-37350F315F75}"/>
          </ac:spMkLst>
        </pc:spChg>
        <pc:spChg chg="add del">
          <ac:chgData name="Kohler, Aimee (HorizonNB)" userId="c29e404a-cb93-4f93-b0fe-713c478835e9" providerId="ADAL" clId="{1E1783BD-0592-4BCB-83BF-5028FD37866D}" dt="2023-05-17T17:06:37.372" v="790" actId="26606"/>
          <ac:spMkLst>
            <pc:docMk/>
            <pc:sldMk cId="3504098167" sldId="267"/>
            <ac:spMk id="40" creationId="{02EBFA83-D4DB-4CA0-B229-9E44634D7FE9}"/>
          </ac:spMkLst>
        </pc:spChg>
        <pc:spChg chg="add del">
          <ac:chgData name="Kohler, Aimee (HorizonNB)" userId="c29e404a-cb93-4f93-b0fe-713c478835e9" providerId="ADAL" clId="{1E1783BD-0592-4BCB-83BF-5028FD37866D}" dt="2023-05-17T17:06:37.372" v="790" actId="26606"/>
          <ac:spMkLst>
            <pc:docMk/>
            <pc:sldMk cId="3504098167" sldId="267"/>
            <ac:spMk id="44" creationId="{21BDEC81-16A7-4451-B893-C15000083B77}"/>
          </ac:spMkLst>
        </pc:spChg>
        <pc:spChg chg="add del">
          <ac:chgData name="Kohler, Aimee (HorizonNB)" userId="c29e404a-cb93-4f93-b0fe-713c478835e9" providerId="ADAL" clId="{1E1783BD-0592-4BCB-83BF-5028FD37866D}" dt="2023-05-17T17:06:37.372" v="790" actId="26606"/>
          <ac:spMkLst>
            <pc:docMk/>
            <pc:sldMk cId="3504098167" sldId="267"/>
            <ac:spMk id="46" creationId="{26A515A1-4D80-430E-BE0A-71A290516A82}"/>
          </ac:spMkLst>
        </pc:spChg>
        <pc:spChg chg="add">
          <ac:chgData name="Kohler, Aimee (HorizonNB)" userId="c29e404a-cb93-4f93-b0fe-713c478835e9" providerId="ADAL" clId="{1E1783BD-0592-4BCB-83BF-5028FD37866D}" dt="2023-05-17T17:06:37.408" v="791" actId="26606"/>
          <ac:spMkLst>
            <pc:docMk/>
            <pc:sldMk cId="3504098167" sldId="267"/>
            <ac:spMk id="48" creationId="{19C9EAEA-39D0-4B0E-A0EB-51E7B26740B1}"/>
          </ac:spMkLst>
        </pc:spChg>
        <pc:spChg chg="add">
          <ac:chgData name="Kohler, Aimee (HorizonNB)" userId="c29e404a-cb93-4f93-b0fe-713c478835e9" providerId="ADAL" clId="{1E1783BD-0592-4BCB-83BF-5028FD37866D}" dt="2023-05-17T17:06:37.408" v="791" actId="26606"/>
          <ac:spMkLst>
            <pc:docMk/>
            <pc:sldMk cId="3504098167" sldId="267"/>
            <ac:spMk id="49" creationId="{201CC55D-ED54-4C5C-95E6-10947BD1103B}"/>
          </ac:spMkLst>
        </pc:spChg>
        <pc:spChg chg="add">
          <ac:chgData name="Kohler, Aimee (HorizonNB)" userId="c29e404a-cb93-4f93-b0fe-713c478835e9" providerId="ADAL" clId="{1E1783BD-0592-4BCB-83BF-5028FD37866D}" dt="2023-05-17T17:06:37.408" v="791" actId="26606"/>
          <ac:spMkLst>
            <pc:docMk/>
            <pc:sldMk cId="3504098167" sldId="267"/>
            <ac:spMk id="52" creationId="{3873B707-463F-40B0-8227-E8CC6C67EB25}"/>
          </ac:spMkLst>
        </pc:spChg>
        <pc:spChg chg="add">
          <ac:chgData name="Kohler, Aimee (HorizonNB)" userId="c29e404a-cb93-4f93-b0fe-713c478835e9" providerId="ADAL" clId="{1E1783BD-0592-4BCB-83BF-5028FD37866D}" dt="2023-05-17T17:06:37.408" v="791" actId="26606"/>
          <ac:spMkLst>
            <pc:docMk/>
            <pc:sldMk cId="3504098167" sldId="267"/>
            <ac:spMk id="53" creationId="{C13237C8-E62C-4F0D-A318-BD6FB6C2D138}"/>
          </ac:spMkLst>
        </pc:spChg>
        <pc:grpChg chg="add del">
          <ac:chgData name="Kohler, Aimee (HorizonNB)" userId="c29e404a-cb93-4f93-b0fe-713c478835e9" providerId="ADAL" clId="{1E1783BD-0592-4BCB-83BF-5028FD37866D}" dt="2023-05-17T17:06:37.408" v="791" actId="26606"/>
          <ac:grpSpMkLst>
            <pc:docMk/>
            <pc:sldMk cId="3504098167" sldId="267"/>
            <ac:grpSpMk id="30" creationId="{1DE889C7-FAD6-4397-98E2-05D503484459}"/>
          </ac:grpSpMkLst>
        </pc:grpChg>
        <pc:grpChg chg="add">
          <ac:chgData name="Kohler, Aimee (HorizonNB)" userId="c29e404a-cb93-4f93-b0fe-713c478835e9" providerId="ADAL" clId="{1E1783BD-0592-4BCB-83BF-5028FD37866D}" dt="2023-05-17T17:06:37.408" v="791" actId="26606"/>
          <ac:grpSpMkLst>
            <pc:docMk/>
            <pc:sldMk cId="3504098167" sldId="267"/>
            <ac:grpSpMk id="50" creationId="{1DE889C7-FAD6-4397-98E2-05D503484459}"/>
          </ac:grpSpMkLst>
        </pc:grpChg>
        <pc:picChg chg="mod">
          <ac:chgData name="Kohler, Aimee (HorizonNB)" userId="c29e404a-cb93-4f93-b0fe-713c478835e9" providerId="ADAL" clId="{1E1783BD-0592-4BCB-83BF-5028FD37866D}" dt="2023-05-17T17:06:37.372" v="790" actId="26606"/>
          <ac:picMkLst>
            <pc:docMk/>
            <pc:sldMk cId="3504098167" sldId="267"/>
            <ac:picMk id="4" creationId="{58245025-AEEC-AF9C-BEA4-3FB6F491DF4D}"/>
          </ac:picMkLst>
        </pc:picChg>
        <pc:picChg chg="add del">
          <ac:chgData name="Kohler, Aimee (HorizonNB)" userId="c29e404a-cb93-4f93-b0fe-713c478835e9" providerId="ADAL" clId="{1E1783BD-0592-4BCB-83BF-5028FD37866D}" dt="2023-05-17T17:06:37.372" v="790" actId="26606"/>
          <ac:picMkLst>
            <pc:docMk/>
            <pc:sldMk cId="3504098167" sldId="267"/>
            <ac:picMk id="42" creationId="{B0DAC8FB-A162-44E3-A606-C855A03A5B09}"/>
          </ac:picMkLst>
        </pc:picChg>
      </pc:sldChg>
      <pc:sldChg chg="del">
        <pc:chgData name="Kohler, Aimee (HorizonNB)" userId="c29e404a-cb93-4f93-b0fe-713c478835e9" providerId="ADAL" clId="{1E1783BD-0592-4BCB-83BF-5028FD37866D}" dt="2023-05-17T16:57:31.099" v="755" actId="2696"/>
        <pc:sldMkLst>
          <pc:docMk/>
          <pc:sldMk cId="1651313540" sldId="268"/>
        </pc:sldMkLst>
      </pc:sldChg>
      <pc:sldChg chg="del">
        <pc:chgData name="Kohler, Aimee (HorizonNB)" userId="c29e404a-cb93-4f93-b0fe-713c478835e9" providerId="ADAL" clId="{1E1783BD-0592-4BCB-83BF-5028FD37866D}" dt="2023-05-17T16:57:35.179" v="756" actId="2696"/>
        <pc:sldMkLst>
          <pc:docMk/>
          <pc:sldMk cId="2858924683" sldId="269"/>
        </pc:sldMkLst>
      </pc:sldChg>
      <pc:sldChg chg="modNotesTx">
        <pc:chgData name="Kohler, Aimee (HorizonNB)" userId="c29e404a-cb93-4f93-b0fe-713c478835e9" providerId="ADAL" clId="{1E1783BD-0592-4BCB-83BF-5028FD37866D}" dt="2023-06-09T12:47:57.131" v="1713" actId="20577"/>
        <pc:sldMkLst>
          <pc:docMk/>
          <pc:sldMk cId="2072796036" sldId="272"/>
        </pc:sldMkLst>
      </pc:sldChg>
      <pc:sldChg chg="modSp mod">
        <pc:chgData name="Kohler, Aimee (HorizonNB)" userId="c29e404a-cb93-4f93-b0fe-713c478835e9" providerId="ADAL" clId="{1E1783BD-0592-4BCB-83BF-5028FD37866D}" dt="2023-06-20T16:12:35.628" v="2523" actId="403"/>
        <pc:sldMkLst>
          <pc:docMk/>
          <pc:sldMk cId="778174043" sldId="274"/>
        </pc:sldMkLst>
        <pc:spChg chg="mod">
          <ac:chgData name="Kohler, Aimee (HorizonNB)" userId="c29e404a-cb93-4f93-b0fe-713c478835e9" providerId="ADAL" clId="{1E1783BD-0592-4BCB-83BF-5028FD37866D}" dt="2023-06-20T16:12:35.628" v="2523" actId="403"/>
          <ac:spMkLst>
            <pc:docMk/>
            <pc:sldMk cId="778174043" sldId="274"/>
            <ac:spMk id="3" creationId="{CF3BB228-3AF0-F0AE-30B7-5FF01B2A3377}"/>
          </ac:spMkLst>
        </pc:spChg>
      </pc:sldChg>
      <pc:sldChg chg="del modNotesTx">
        <pc:chgData name="Kohler, Aimee (HorizonNB)" userId="c29e404a-cb93-4f93-b0fe-713c478835e9" providerId="ADAL" clId="{1E1783BD-0592-4BCB-83BF-5028FD37866D}" dt="2023-05-23T15:08:40.958" v="1612" actId="2696"/>
        <pc:sldMkLst>
          <pc:docMk/>
          <pc:sldMk cId="2361100319" sldId="276"/>
        </pc:sldMkLst>
      </pc:sldChg>
      <pc:sldChg chg="addSp delSp modSp mod modNotesTx">
        <pc:chgData name="Kohler, Aimee (HorizonNB)" userId="c29e404a-cb93-4f93-b0fe-713c478835e9" providerId="ADAL" clId="{1E1783BD-0592-4BCB-83BF-5028FD37866D}" dt="2023-06-09T13:01:36.089" v="1787" actId="20577"/>
        <pc:sldMkLst>
          <pc:docMk/>
          <pc:sldMk cId="1928302172" sldId="277"/>
        </pc:sldMkLst>
        <pc:spChg chg="mod ord">
          <ac:chgData name="Kohler, Aimee (HorizonNB)" userId="c29e404a-cb93-4f93-b0fe-713c478835e9" providerId="ADAL" clId="{1E1783BD-0592-4BCB-83BF-5028FD37866D}" dt="2023-05-18T13:54:55.022" v="1526" actId="26606"/>
          <ac:spMkLst>
            <pc:docMk/>
            <pc:sldMk cId="1928302172" sldId="277"/>
            <ac:spMk id="2" creationId="{DA94EFE7-C1AA-BCE9-3DE6-EFB1967E2313}"/>
          </ac:spMkLst>
        </pc:spChg>
        <pc:spChg chg="mod ord">
          <ac:chgData name="Kohler, Aimee (HorizonNB)" userId="c29e404a-cb93-4f93-b0fe-713c478835e9" providerId="ADAL" clId="{1E1783BD-0592-4BCB-83BF-5028FD37866D}" dt="2023-05-18T13:54:55.022" v="1526" actId="26606"/>
          <ac:spMkLst>
            <pc:docMk/>
            <pc:sldMk cId="1928302172" sldId="277"/>
            <ac:spMk id="3" creationId="{DBC16880-D0E3-EBAD-3716-A1B0FEE1E23E}"/>
          </ac:spMkLst>
        </pc:spChg>
        <pc:spChg chg="add del mod">
          <ac:chgData name="Kohler, Aimee (HorizonNB)" userId="c29e404a-cb93-4f93-b0fe-713c478835e9" providerId="ADAL" clId="{1E1783BD-0592-4BCB-83BF-5028FD37866D}" dt="2023-05-17T17:10:14.892" v="801" actId="478"/>
          <ac:spMkLst>
            <pc:docMk/>
            <pc:sldMk cId="1928302172" sldId="277"/>
            <ac:spMk id="9" creationId="{99352BE1-C79A-2146-2F9D-D15D2736EFE5}"/>
          </ac:spMkLst>
        </pc:spChg>
        <pc:spChg chg="add del">
          <ac:chgData name="Kohler, Aimee (HorizonNB)" userId="c29e404a-cb93-4f93-b0fe-713c478835e9" providerId="ADAL" clId="{1E1783BD-0592-4BCB-83BF-5028FD37866D}" dt="2023-05-17T17:01:56.016" v="772" actId="26606"/>
          <ac:spMkLst>
            <pc:docMk/>
            <pc:sldMk cId="1928302172" sldId="277"/>
            <ac:spMk id="432" creationId="{362D44EE-C852-4460-B8B5-C4F2BC20510C}"/>
          </ac:spMkLst>
        </pc:spChg>
        <pc:spChg chg="add del">
          <ac:chgData name="Kohler, Aimee (HorizonNB)" userId="c29e404a-cb93-4f93-b0fe-713c478835e9" providerId="ADAL" clId="{1E1783BD-0592-4BCB-83BF-5028FD37866D}" dt="2023-05-17T17:01:56.016" v="772" actId="26606"/>
          <ac:spMkLst>
            <pc:docMk/>
            <pc:sldMk cId="1928302172" sldId="277"/>
            <ac:spMk id="434" creationId="{658970D8-8D1D-4B5C-894B-E871CC86543D}"/>
          </ac:spMkLst>
        </pc:spChg>
        <pc:spChg chg="add del">
          <ac:chgData name="Kohler, Aimee (HorizonNB)" userId="c29e404a-cb93-4f93-b0fe-713c478835e9" providerId="ADAL" clId="{1E1783BD-0592-4BCB-83BF-5028FD37866D}" dt="2023-05-17T17:01:56.016" v="772" actId="26606"/>
          <ac:spMkLst>
            <pc:docMk/>
            <pc:sldMk cId="1928302172" sldId="277"/>
            <ac:spMk id="436" creationId="{F227E5B6-9132-43CA-B503-37A18562ADF2}"/>
          </ac:spMkLst>
        </pc:spChg>
        <pc:spChg chg="add del">
          <ac:chgData name="Kohler, Aimee (HorizonNB)" userId="c29e404a-cb93-4f93-b0fe-713c478835e9" providerId="ADAL" clId="{1E1783BD-0592-4BCB-83BF-5028FD37866D}" dt="2023-05-17T17:01:56.016" v="772" actId="26606"/>
          <ac:spMkLst>
            <pc:docMk/>
            <pc:sldMk cId="1928302172" sldId="277"/>
            <ac:spMk id="438" creationId="{03C2051E-A88D-48E5-BACF-AAED17892722}"/>
          </ac:spMkLst>
        </pc:spChg>
        <pc:spChg chg="add del">
          <ac:chgData name="Kohler, Aimee (HorizonNB)" userId="c29e404a-cb93-4f93-b0fe-713c478835e9" providerId="ADAL" clId="{1E1783BD-0592-4BCB-83BF-5028FD37866D}" dt="2023-05-17T17:01:56.016" v="772" actId="26606"/>
          <ac:spMkLst>
            <pc:docMk/>
            <pc:sldMk cId="1928302172" sldId="277"/>
            <ac:spMk id="440" creationId="{7821A508-2985-4905-874A-527429BAABFA}"/>
          </ac:spMkLst>
        </pc:spChg>
        <pc:spChg chg="add del">
          <ac:chgData name="Kohler, Aimee (HorizonNB)" userId="c29e404a-cb93-4f93-b0fe-713c478835e9" providerId="ADAL" clId="{1E1783BD-0592-4BCB-83BF-5028FD37866D}" dt="2023-05-17T17:01:56.016" v="772" actId="26606"/>
          <ac:spMkLst>
            <pc:docMk/>
            <pc:sldMk cId="1928302172" sldId="277"/>
            <ac:spMk id="442" creationId="{D2929CB1-0E3C-4B2D-ADC5-0154FB33BA44}"/>
          </ac:spMkLst>
        </pc:spChg>
        <pc:spChg chg="add del">
          <ac:chgData name="Kohler, Aimee (HorizonNB)" userId="c29e404a-cb93-4f93-b0fe-713c478835e9" providerId="ADAL" clId="{1E1783BD-0592-4BCB-83BF-5028FD37866D}" dt="2023-05-17T17:01:56.016" v="772" actId="26606"/>
          <ac:spMkLst>
            <pc:docMk/>
            <pc:sldMk cId="1928302172" sldId="277"/>
            <ac:spMk id="444" creationId="{5F2F0C84-BE8C-4DC2-A6D3-30349A801D5C}"/>
          </ac:spMkLst>
        </pc:spChg>
        <pc:spChg chg="add del">
          <ac:chgData name="Kohler, Aimee (HorizonNB)" userId="c29e404a-cb93-4f93-b0fe-713c478835e9" providerId="ADAL" clId="{1E1783BD-0592-4BCB-83BF-5028FD37866D}" dt="2023-05-17T17:01:50.040" v="763" actId="26606"/>
          <ac:spMkLst>
            <pc:docMk/>
            <pc:sldMk cId="1928302172" sldId="277"/>
            <ac:spMk id="449" creationId="{8555C5B3-193A-4749-9AFD-682E53CDDE8F}"/>
          </ac:spMkLst>
        </pc:spChg>
        <pc:spChg chg="add del">
          <ac:chgData name="Kohler, Aimee (HorizonNB)" userId="c29e404a-cb93-4f93-b0fe-713c478835e9" providerId="ADAL" clId="{1E1783BD-0592-4BCB-83BF-5028FD37866D}" dt="2023-05-17T17:01:50.040" v="763" actId="26606"/>
          <ac:spMkLst>
            <pc:docMk/>
            <pc:sldMk cId="1928302172" sldId="277"/>
            <ac:spMk id="451" creationId="{2EAE06A6-F76A-41C9-827A-C561B004485C}"/>
          </ac:spMkLst>
        </pc:spChg>
        <pc:spChg chg="add del">
          <ac:chgData name="Kohler, Aimee (HorizonNB)" userId="c29e404a-cb93-4f93-b0fe-713c478835e9" providerId="ADAL" clId="{1E1783BD-0592-4BCB-83BF-5028FD37866D}" dt="2023-05-17T17:01:50.040" v="763" actId="26606"/>
          <ac:spMkLst>
            <pc:docMk/>
            <pc:sldMk cId="1928302172" sldId="277"/>
            <ac:spMk id="453" creationId="{89F9D4E8-0639-444B-949B-9518585061AF}"/>
          </ac:spMkLst>
        </pc:spChg>
        <pc:spChg chg="add del">
          <ac:chgData name="Kohler, Aimee (HorizonNB)" userId="c29e404a-cb93-4f93-b0fe-713c478835e9" providerId="ADAL" clId="{1E1783BD-0592-4BCB-83BF-5028FD37866D}" dt="2023-05-17T17:01:50.040" v="763" actId="26606"/>
          <ac:spMkLst>
            <pc:docMk/>
            <pc:sldMk cId="1928302172" sldId="277"/>
            <ac:spMk id="455" creationId="{7E3DA7A2-ED70-4BBA-AB72-00AD461FA405}"/>
          </ac:spMkLst>
        </pc:spChg>
        <pc:spChg chg="add del">
          <ac:chgData name="Kohler, Aimee (HorizonNB)" userId="c29e404a-cb93-4f93-b0fe-713c478835e9" providerId="ADAL" clId="{1E1783BD-0592-4BCB-83BF-5028FD37866D}" dt="2023-05-17T17:01:50.040" v="763" actId="26606"/>
          <ac:spMkLst>
            <pc:docMk/>
            <pc:sldMk cId="1928302172" sldId="277"/>
            <ac:spMk id="457" creationId="{FC485432-3647-4218-B5D3-15D3FA222B13}"/>
          </ac:spMkLst>
        </pc:spChg>
        <pc:spChg chg="add del">
          <ac:chgData name="Kohler, Aimee (HorizonNB)" userId="c29e404a-cb93-4f93-b0fe-713c478835e9" providerId="ADAL" clId="{1E1783BD-0592-4BCB-83BF-5028FD37866D}" dt="2023-05-17T17:01:50.040" v="763" actId="26606"/>
          <ac:spMkLst>
            <pc:docMk/>
            <pc:sldMk cId="1928302172" sldId="277"/>
            <ac:spMk id="459" creationId="{F4AFDDCA-6ABA-4D23-8A5C-1BF0F4308148}"/>
          </ac:spMkLst>
        </pc:spChg>
        <pc:spChg chg="add del">
          <ac:chgData name="Kohler, Aimee (HorizonNB)" userId="c29e404a-cb93-4f93-b0fe-713c478835e9" providerId="ADAL" clId="{1E1783BD-0592-4BCB-83BF-5028FD37866D}" dt="2023-05-17T17:01:52.037" v="766" actId="26606"/>
          <ac:spMkLst>
            <pc:docMk/>
            <pc:sldMk cId="1928302172" sldId="277"/>
            <ac:spMk id="461" creationId="{854DEE1C-7FD6-4FA0-A96A-BDF952F199AB}"/>
          </ac:spMkLst>
        </pc:spChg>
        <pc:spChg chg="add del">
          <ac:chgData name="Kohler, Aimee (HorizonNB)" userId="c29e404a-cb93-4f93-b0fe-713c478835e9" providerId="ADAL" clId="{1E1783BD-0592-4BCB-83BF-5028FD37866D}" dt="2023-05-17T17:01:53.170" v="768" actId="26606"/>
          <ac:spMkLst>
            <pc:docMk/>
            <pc:sldMk cId="1928302172" sldId="277"/>
            <ac:spMk id="463" creationId="{8D0D6D3E-D7F9-4591-9CA9-DDF4DB1F73DA}"/>
          </ac:spMkLst>
        </pc:spChg>
        <pc:spChg chg="add del">
          <ac:chgData name="Kohler, Aimee (HorizonNB)" userId="c29e404a-cb93-4f93-b0fe-713c478835e9" providerId="ADAL" clId="{1E1783BD-0592-4BCB-83BF-5028FD37866D}" dt="2023-05-17T17:01:53.170" v="768" actId="26606"/>
          <ac:spMkLst>
            <pc:docMk/>
            <pc:sldMk cId="1928302172" sldId="277"/>
            <ac:spMk id="464" creationId="{C4C9F2B0-1044-46EB-8AEB-C3BFFDE6C2CC}"/>
          </ac:spMkLst>
        </pc:spChg>
        <pc:spChg chg="add del">
          <ac:chgData name="Kohler, Aimee (HorizonNB)" userId="c29e404a-cb93-4f93-b0fe-713c478835e9" providerId="ADAL" clId="{1E1783BD-0592-4BCB-83BF-5028FD37866D}" dt="2023-05-17T17:01:53.170" v="768" actId="26606"/>
          <ac:spMkLst>
            <pc:docMk/>
            <pc:sldMk cId="1928302172" sldId="277"/>
            <ac:spMk id="465" creationId="{D28B54C3-B57B-472A-B96E-1FCB67093DC2}"/>
          </ac:spMkLst>
        </pc:spChg>
        <pc:spChg chg="add del">
          <ac:chgData name="Kohler, Aimee (HorizonNB)" userId="c29e404a-cb93-4f93-b0fe-713c478835e9" providerId="ADAL" clId="{1E1783BD-0592-4BCB-83BF-5028FD37866D}" dt="2023-05-17T17:01:53.170" v="768" actId="26606"/>
          <ac:spMkLst>
            <pc:docMk/>
            <pc:sldMk cId="1928302172" sldId="277"/>
            <ac:spMk id="466" creationId="{7DB3C429-F8DA-49B9-AF84-21996FCF78B5}"/>
          </ac:spMkLst>
        </pc:spChg>
        <pc:spChg chg="add del">
          <ac:chgData name="Kohler, Aimee (HorizonNB)" userId="c29e404a-cb93-4f93-b0fe-713c478835e9" providerId="ADAL" clId="{1E1783BD-0592-4BCB-83BF-5028FD37866D}" dt="2023-05-17T17:01:55.971" v="771" actId="26606"/>
          <ac:spMkLst>
            <pc:docMk/>
            <pc:sldMk cId="1928302172" sldId="277"/>
            <ac:spMk id="468" creationId="{854DEE1C-7FD6-4FA0-A96A-BDF952F199AB}"/>
          </ac:spMkLst>
        </pc:spChg>
        <pc:spChg chg="add del">
          <ac:chgData name="Kohler, Aimee (HorizonNB)" userId="c29e404a-cb93-4f93-b0fe-713c478835e9" providerId="ADAL" clId="{1E1783BD-0592-4BCB-83BF-5028FD37866D}" dt="2023-05-17T17:04:17.614" v="785" actId="26606"/>
          <ac:spMkLst>
            <pc:docMk/>
            <pc:sldMk cId="1928302172" sldId="277"/>
            <ac:spMk id="470" creationId="{8555C5B3-193A-4749-9AFD-682E53CDDE8F}"/>
          </ac:spMkLst>
        </pc:spChg>
        <pc:spChg chg="add del">
          <ac:chgData name="Kohler, Aimee (HorizonNB)" userId="c29e404a-cb93-4f93-b0fe-713c478835e9" providerId="ADAL" clId="{1E1783BD-0592-4BCB-83BF-5028FD37866D}" dt="2023-05-17T17:04:17.614" v="785" actId="26606"/>
          <ac:spMkLst>
            <pc:docMk/>
            <pc:sldMk cId="1928302172" sldId="277"/>
            <ac:spMk id="471" creationId="{2EAE06A6-F76A-41C9-827A-C561B004485C}"/>
          </ac:spMkLst>
        </pc:spChg>
        <pc:spChg chg="add del">
          <ac:chgData name="Kohler, Aimee (HorizonNB)" userId="c29e404a-cb93-4f93-b0fe-713c478835e9" providerId="ADAL" clId="{1E1783BD-0592-4BCB-83BF-5028FD37866D}" dt="2023-05-17T17:04:17.614" v="785" actId="26606"/>
          <ac:spMkLst>
            <pc:docMk/>
            <pc:sldMk cId="1928302172" sldId="277"/>
            <ac:spMk id="472" creationId="{89F9D4E8-0639-444B-949B-9518585061AF}"/>
          </ac:spMkLst>
        </pc:spChg>
        <pc:spChg chg="add del">
          <ac:chgData name="Kohler, Aimee (HorizonNB)" userId="c29e404a-cb93-4f93-b0fe-713c478835e9" providerId="ADAL" clId="{1E1783BD-0592-4BCB-83BF-5028FD37866D}" dt="2023-05-17T17:04:17.614" v="785" actId="26606"/>
          <ac:spMkLst>
            <pc:docMk/>
            <pc:sldMk cId="1928302172" sldId="277"/>
            <ac:spMk id="473" creationId="{7E3DA7A2-ED70-4BBA-AB72-00AD461FA405}"/>
          </ac:spMkLst>
        </pc:spChg>
        <pc:spChg chg="add del">
          <ac:chgData name="Kohler, Aimee (HorizonNB)" userId="c29e404a-cb93-4f93-b0fe-713c478835e9" providerId="ADAL" clId="{1E1783BD-0592-4BCB-83BF-5028FD37866D}" dt="2023-05-17T17:04:17.614" v="785" actId="26606"/>
          <ac:spMkLst>
            <pc:docMk/>
            <pc:sldMk cId="1928302172" sldId="277"/>
            <ac:spMk id="474" creationId="{FC485432-3647-4218-B5D3-15D3FA222B13}"/>
          </ac:spMkLst>
        </pc:spChg>
        <pc:spChg chg="add del">
          <ac:chgData name="Kohler, Aimee (HorizonNB)" userId="c29e404a-cb93-4f93-b0fe-713c478835e9" providerId="ADAL" clId="{1E1783BD-0592-4BCB-83BF-5028FD37866D}" dt="2023-05-17T17:04:17.614" v="785" actId="26606"/>
          <ac:spMkLst>
            <pc:docMk/>
            <pc:sldMk cId="1928302172" sldId="277"/>
            <ac:spMk id="475" creationId="{F4AFDDCA-6ABA-4D23-8A5C-1BF0F4308148}"/>
          </ac:spMkLst>
        </pc:spChg>
        <pc:spChg chg="add">
          <ac:chgData name="Kohler, Aimee (HorizonNB)" userId="c29e404a-cb93-4f93-b0fe-713c478835e9" providerId="ADAL" clId="{1E1783BD-0592-4BCB-83BF-5028FD37866D}" dt="2023-05-17T17:04:17.614" v="785" actId="26606"/>
          <ac:spMkLst>
            <pc:docMk/>
            <pc:sldMk cId="1928302172" sldId="277"/>
            <ac:spMk id="480" creationId="{A0A2B7F3-65A0-4CC5-8310-3252C59E025D}"/>
          </ac:spMkLst>
        </pc:spChg>
        <pc:spChg chg="add del">
          <ac:chgData name="Kohler, Aimee (HorizonNB)" userId="c29e404a-cb93-4f93-b0fe-713c478835e9" providerId="ADAL" clId="{1E1783BD-0592-4BCB-83BF-5028FD37866D}" dt="2023-05-17T17:05:09.110" v="788" actId="26606"/>
          <ac:spMkLst>
            <pc:docMk/>
            <pc:sldMk cId="1928302172" sldId="277"/>
            <ac:spMk id="489" creationId="{E45CA849-654C-4173-AD99-B3A2528275F5}"/>
          </ac:spMkLst>
        </pc:spChg>
        <pc:spChg chg="add del">
          <ac:chgData name="Kohler, Aimee (HorizonNB)" userId="c29e404a-cb93-4f93-b0fe-713c478835e9" providerId="ADAL" clId="{1E1783BD-0592-4BCB-83BF-5028FD37866D}" dt="2023-05-17T17:05:09.110" v="788" actId="26606"/>
          <ac:spMkLst>
            <pc:docMk/>
            <pc:sldMk cId="1928302172" sldId="277"/>
            <ac:spMk id="491" creationId="{3E23A947-2D45-4208-AE2B-64948C87A3EB}"/>
          </ac:spMkLst>
        </pc:spChg>
        <pc:spChg chg="add del">
          <ac:chgData name="Kohler, Aimee (HorizonNB)" userId="c29e404a-cb93-4f93-b0fe-713c478835e9" providerId="ADAL" clId="{1E1783BD-0592-4BCB-83BF-5028FD37866D}" dt="2023-05-17T17:05:09.110" v="788" actId="26606"/>
          <ac:spMkLst>
            <pc:docMk/>
            <pc:sldMk cId="1928302172" sldId="277"/>
            <ac:spMk id="493" creationId="{E5BBB0F9-6A59-4D02-A9C7-A2D6516684CE}"/>
          </ac:spMkLst>
        </pc:spChg>
        <pc:spChg chg="add del">
          <ac:chgData name="Kohler, Aimee (HorizonNB)" userId="c29e404a-cb93-4f93-b0fe-713c478835e9" providerId="ADAL" clId="{1E1783BD-0592-4BCB-83BF-5028FD37866D}" dt="2023-05-17T17:05:09.092" v="787" actId="26606"/>
          <ac:spMkLst>
            <pc:docMk/>
            <pc:sldMk cId="1928302172" sldId="277"/>
            <ac:spMk id="498" creationId="{637B2035-1FCB-439A-B421-095E136C7E07}"/>
          </ac:spMkLst>
        </pc:spChg>
        <pc:spChg chg="add del">
          <ac:chgData name="Kohler, Aimee (HorizonNB)" userId="c29e404a-cb93-4f93-b0fe-713c478835e9" providerId="ADAL" clId="{1E1783BD-0592-4BCB-83BF-5028FD37866D}" dt="2023-05-17T17:05:09.092" v="787" actId="26606"/>
          <ac:spMkLst>
            <pc:docMk/>
            <pc:sldMk cId="1928302172" sldId="277"/>
            <ac:spMk id="500" creationId="{676D6CDF-C512-4739-B158-55EE955EFA39}"/>
          </ac:spMkLst>
        </pc:spChg>
        <pc:spChg chg="add del">
          <ac:chgData name="Kohler, Aimee (HorizonNB)" userId="c29e404a-cb93-4f93-b0fe-713c478835e9" providerId="ADAL" clId="{1E1783BD-0592-4BCB-83BF-5028FD37866D}" dt="2023-05-17T17:10:48.548" v="802" actId="26606"/>
          <ac:spMkLst>
            <pc:docMk/>
            <pc:sldMk cId="1928302172" sldId="277"/>
            <ac:spMk id="502" creationId="{AA3C4BBB-74A1-4831-90A7-709289EFE409}"/>
          </ac:spMkLst>
        </pc:spChg>
        <pc:spChg chg="add del">
          <ac:chgData name="Kohler, Aimee (HorizonNB)" userId="c29e404a-cb93-4f93-b0fe-713c478835e9" providerId="ADAL" clId="{1E1783BD-0592-4BCB-83BF-5028FD37866D}" dt="2023-05-18T13:54:55.022" v="1526" actId="26606"/>
          <ac:spMkLst>
            <pc:docMk/>
            <pc:sldMk cId="1928302172" sldId="277"/>
            <ac:spMk id="507" creationId="{23E547B5-89CF-4EC0-96DE-25771AED0799}"/>
          </ac:spMkLst>
        </pc:spChg>
        <pc:spChg chg="add del">
          <ac:chgData name="Kohler, Aimee (HorizonNB)" userId="c29e404a-cb93-4f93-b0fe-713c478835e9" providerId="ADAL" clId="{1E1783BD-0592-4BCB-83BF-5028FD37866D}" dt="2023-05-18T13:54:55.022" v="1526" actId="26606"/>
          <ac:spMkLst>
            <pc:docMk/>
            <pc:sldMk cId="1928302172" sldId="277"/>
            <ac:spMk id="509" creationId="{3F0B8CEB-8279-4E5E-A0CE-1FC9F71736F2}"/>
          </ac:spMkLst>
        </pc:spChg>
        <pc:spChg chg="add del">
          <ac:chgData name="Kohler, Aimee (HorizonNB)" userId="c29e404a-cb93-4f93-b0fe-713c478835e9" providerId="ADAL" clId="{1E1783BD-0592-4BCB-83BF-5028FD37866D}" dt="2023-05-18T13:54:54.960" v="1525" actId="26606"/>
          <ac:spMkLst>
            <pc:docMk/>
            <pc:sldMk cId="1928302172" sldId="277"/>
            <ac:spMk id="514" creationId="{04812C46-200A-4DEB-A05E-3ED6C68C2387}"/>
          </ac:spMkLst>
        </pc:spChg>
        <pc:spChg chg="add">
          <ac:chgData name="Kohler, Aimee (HorizonNB)" userId="c29e404a-cb93-4f93-b0fe-713c478835e9" providerId="ADAL" clId="{1E1783BD-0592-4BCB-83BF-5028FD37866D}" dt="2023-05-18T13:54:55.022" v="1526" actId="26606"/>
          <ac:spMkLst>
            <pc:docMk/>
            <pc:sldMk cId="1928302172" sldId="277"/>
            <ac:spMk id="516" creationId="{D1EA859B-E555-4109-94F3-6700E046E008}"/>
          </ac:spMkLst>
        </pc:spChg>
        <pc:spChg chg="add">
          <ac:chgData name="Kohler, Aimee (HorizonNB)" userId="c29e404a-cb93-4f93-b0fe-713c478835e9" providerId="ADAL" clId="{1E1783BD-0592-4BCB-83BF-5028FD37866D}" dt="2023-05-18T13:54:55.022" v="1526" actId="26606"/>
          <ac:spMkLst>
            <pc:docMk/>
            <pc:sldMk cId="1928302172" sldId="277"/>
            <ac:spMk id="517" creationId="{04812C46-200A-4DEB-A05E-3ED6C68C2387}"/>
          </ac:spMkLst>
        </pc:spChg>
        <pc:picChg chg="mod">
          <ac:chgData name="Kohler, Aimee (HorizonNB)" userId="c29e404a-cb93-4f93-b0fe-713c478835e9" providerId="ADAL" clId="{1E1783BD-0592-4BCB-83BF-5028FD37866D}" dt="2023-05-17T17:01:56.016" v="772" actId="26606"/>
          <ac:picMkLst>
            <pc:docMk/>
            <pc:sldMk cId="1928302172" sldId="277"/>
            <ac:picMk id="5" creationId="{B2656D43-97DC-0FA3-78C1-18D32A1FB026}"/>
          </ac:picMkLst>
        </pc:picChg>
        <pc:picChg chg="del mod">
          <ac:chgData name="Kohler, Aimee (HorizonNB)" userId="c29e404a-cb93-4f93-b0fe-713c478835e9" providerId="ADAL" clId="{1E1783BD-0592-4BCB-83BF-5028FD37866D}" dt="2023-05-17T17:10:10.963" v="799" actId="478"/>
          <ac:picMkLst>
            <pc:docMk/>
            <pc:sldMk cId="1928302172" sldId="277"/>
            <ac:picMk id="6" creationId="{B9587058-399C-94B2-3324-AC3E4CF4AF59}"/>
          </ac:picMkLst>
        </pc:picChg>
        <pc:picChg chg="add mod">
          <ac:chgData name="Kohler, Aimee (HorizonNB)" userId="c29e404a-cb93-4f93-b0fe-713c478835e9" providerId="ADAL" clId="{1E1783BD-0592-4BCB-83BF-5028FD37866D}" dt="2023-05-18T13:54:55.022" v="1526" actId="26606"/>
          <ac:picMkLst>
            <pc:docMk/>
            <pc:sldMk cId="1928302172" sldId="277"/>
            <ac:picMk id="8" creationId="{92ADDA0B-73AE-24BF-A506-6980D5F75033}"/>
          </ac:picMkLst>
        </pc:picChg>
      </pc:sldChg>
      <pc:sldChg chg="del">
        <pc:chgData name="Kohler, Aimee (HorizonNB)" userId="c29e404a-cb93-4f93-b0fe-713c478835e9" providerId="ADAL" clId="{1E1783BD-0592-4BCB-83BF-5028FD37866D}" dt="2023-05-12T18:53:37.872" v="16" actId="2696"/>
        <pc:sldMkLst>
          <pc:docMk/>
          <pc:sldMk cId="574840389" sldId="281"/>
        </pc:sldMkLst>
      </pc:sldChg>
      <pc:sldChg chg="modSp mod modNotesTx">
        <pc:chgData name="Kohler, Aimee (HorizonNB)" userId="c29e404a-cb93-4f93-b0fe-713c478835e9" providerId="ADAL" clId="{1E1783BD-0592-4BCB-83BF-5028FD37866D}" dt="2023-06-10T12:17:07.752" v="1789"/>
        <pc:sldMkLst>
          <pc:docMk/>
          <pc:sldMk cId="2620365926" sldId="282"/>
        </pc:sldMkLst>
        <pc:spChg chg="mod">
          <ac:chgData name="Kohler, Aimee (HorizonNB)" userId="c29e404a-cb93-4f93-b0fe-713c478835e9" providerId="ADAL" clId="{1E1783BD-0592-4BCB-83BF-5028FD37866D}" dt="2023-05-12T18:53:59.387" v="21" actId="20577"/>
          <ac:spMkLst>
            <pc:docMk/>
            <pc:sldMk cId="2620365926" sldId="282"/>
            <ac:spMk id="3" creationId="{CC4639A2-E733-8655-288C-04930DEA0B6F}"/>
          </ac:spMkLst>
        </pc:spChg>
      </pc:sldChg>
      <pc:sldChg chg="modSp">
        <pc:chgData name="Kohler, Aimee (HorizonNB)" userId="c29e404a-cb93-4f93-b0fe-713c478835e9" providerId="ADAL" clId="{1E1783BD-0592-4BCB-83BF-5028FD37866D}" dt="2023-05-23T15:27:04.591" v="1657" actId="20577"/>
        <pc:sldMkLst>
          <pc:docMk/>
          <pc:sldMk cId="1276517429" sldId="283"/>
        </pc:sldMkLst>
        <pc:graphicFrameChg chg="mod">
          <ac:chgData name="Kohler, Aimee (HorizonNB)" userId="c29e404a-cb93-4f93-b0fe-713c478835e9" providerId="ADAL" clId="{1E1783BD-0592-4BCB-83BF-5028FD37866D}" dt="2023-05-23T15:27:04.591" v="1657" actId="20577"/>
          <ac:graphicFrameMkLst>
            <pc:docMk/>
            <pc:sldMk cId="1276517429" sldId="283"/>
            <ac:graphicFrameMk id="4" creationId="{8C961D55-F824-ED70-45C8-17CB397FF427}"/>
          </ac:graphicFrameMkLst>
        </pc:graphicFrameChg>
      </pc:sldChg>
      <pc:sldChg chg="addSp modSp new mod setBg modNotesTx">
        <pc:chgData name="Kohler, Aimee (HorizonNB)" userId="c29e404a-cb93-4f93-b0fe-713c478835e9" providerId="ADAL" clId="{1E1783BD-0592-4BCB-83BF-5028FD37866D}" dt="2023-05-18T13:50:30.349" v="1520" actId="20577"/>
        <pc:sldMkLst>
          <pc:docMk/>
          <pc:sldMk cId="1777330298" sldId="284"/>
        </pc:sldMkLst>
        <pc:spChg chg="add">
          <ac:chgData name="Kohler, Aimee (HorizonNB)" userId="c29e404a-cb93-4f93-b0fe-713c478835e9" providerId="ADAL" clId="{1E1783BD-0592-4BCB-83BF-5028FD37866D}" dt="2023-05-17T16:40:14.758" v="717" actId="26606"/>
          <ac:spMkLst>
            <pc:docMk/>
            <pc:sldMk cId="1777330298" sldId="284"/>
            <ac:spMk id="7" creationId="{AB8C311F-7253-4AED-9701-7FC0708C41C7}"/>
          </ac:spMkLst>
        </pc:spChg>
        <pc:spChg chg="add">
          <ac:chgData name="Kohler, Aimee (HorizonNB)" userId="c29e404a-cb93-4f93-b0fe-713c478835e9" providerId="ADAL" clId="{1E1783BD-0592-4BCB-83BF-5028FD37866D}" dt="2023-05-17T16:40:14.758" v="717" actId="26606"/>
          <ac:spMkLst>
            <pc:docMk/>
            <pc:sldMk cId="1777330298" sldId="284"/>
            <ac:spMk id="9" creationId="{E2384209-CB15-4CDF-9D31-C44FD9A3F20D}"/>
          </ac:spMkLst>
        </pc:spChg>
        <pc:spChg chg="add">
          <ac:chgData name="Kohler, Aimee (HorizonNB)" userId="c29e404a-cb93-4f93-b0fe-713c478835e9" providerId="ADAL" clId="{1E1783BD-0592-4BCB-83BF-5028FD37866D}" dt="2023-05-17T16:40:14.758" v="717" actId="26606"/>
          <ac:spMkLst>
            <pc:docMk/>
            <pc:sldMk cId="1777330298" sldId="284"/>
            <ac:spMk id="11" creationId="{2633B3B5-CC90-43F0-8714-D31D1F3F0209}"/>
          </ac:spMkLst>
        </pc:spChg>
        <pc:spChg chg="add">
          <ac:chgData name="Kohler, Aimee (HorizonNB)" userId="c29e404a-cb93-4f93-b0fe-713c478835e9" providerId="ADAL" clId="{1E1783BD-0592-4BCB-83BF-5028FD37866D}" dt="2023-05-17T16:40:14.758" v="717" actId="26606"/>
          <ac:spMkLst>
            <pc:docMk/>
            <pc:sldMk cId="1777330298" sldId="284"/>
            <ac:spMk id="13" creationId="{A8D57A06-A426-446D-B02C-A2DC6B62E45E}"/>
          </ac:spMkLst>
        </pc:spChg>
        <pc:picChg chg="add mod">
          <ac:chgData name="Kohler, Aimee (HorizonNB)" userId="c29e404a-cb93-4f93-b0fe-713c478835e9" providerId="ADAL" clId="{1E1783BD-0592-4BCB-83BF-5028FD37866D}" dt="2023-05-17T16:40:14.758" v="717" actId="26606"/>
          <ac:picMkLst>
            <pc:docMk/>
            <pc:sldMk cId="1777330298" sldId="284"/>
            <ac:picMk id="2" creationId="{53718C38-9876-CBC4-3167-497776E58F15}"/>
          </ac:picMkLst>
        </pc:picChg>
      </pc:sldChg>
      <pc:sldChg chg="addSp modSp new mod setBg">
        <pc:chgData name="Kohler, Aimee (HorizonNB)" userId="c29e404a-cb93-4f93-b0fe-713c478835e9" providerId="ADAL" clId="{1E1783BD-0592-4BCB-83BF-5028FD37866D}" dt="2023-05-17T16:58:59.351" v="761" actId="26606"/>
        <pc:sldMkLst>
          <pc:docMk/>
          <pc:sldMk cId="1823900818" sldId="285"/>
        </pc:sldMkLst>
        <pc:spChg chg="add">
          <ac:chgData name="Kohler, Aimee (HorizonNB)" userId="c29e404a-cb93-4f93-b0fe-713c478835e9" providerId="ADAL" clId="{1E1783BD-0592-4BCB-83BF-5028FD37866D}" dt="2023-05-17T16:58:59.351" v="761" actId="26606"/>
          <ac:spMkLst>
            <pc:docMk/>
            <pc:sldMk cId="1823900818" sldId="285"/>
            <ac:spMk id="8" creationId="{5D9FC6AC-4A12-4825-8ABE-0732B8EF4D16}"/>
          </ac:spMkLst>
        </pc:spChg>
        <pc:picChg chg="add mod">
          <ac:chgData name="Kohler, Aimee (HorizonNB)" userId="c29e404a-cb93-4f93-b0fe-713c478835e9" providerId="ADAL" clId="{1E1783BD-0592-4BCB-83BF-5028FD37866D}" dt="2023-05-17T16:58:59.351" v="761" actId="26606"/>
          <ac:picMkLst>
            <pc:docMk/>
            <pc:sldMk cId="1823900818" sldId="285"/>
            <ac:picMk id="3" creationId="{FE51F3D6-4D1D-28AD-C848-5D36E400B157}"/>
          </ac:picMkLst>
        </pc:picChg>
      </pc:sldChg>
      <pc:sldChg chg="addSp delSp modSp mod modNotesTx">
        <pc:chgData name="Kohler, Aimee (HorizonNB)" userId="c29e404a-cb93-4f93-b0fe-713c478835e9" providerId="ADAL" clId="{1E1783BD-0592-4BCB-83BF-5028FD37866D}" dt="2023-06-14T15:49:06.616" v="1806" actId="20577"/>
        <pc:sldMkLst>
          <pc:docMk/>
          <pc:sldMk cId="732795790" sldId="286"/>
        </pc:sldMkLst>
        <pc:picChg chg="add mod">
          <ac:chgData name="Kohler, Aimee (HorizonNB)" userId="c29e404a-cb93-4f93-b0fe-713c478835e9" providerId="ADAL" clId="{1E1783BD-0592-4BCB-83BF-5028FD37866D}" dt="2023-06-09T12:44:51.501" v="1706" actId="1076"/>
          <ac:picMkLst>
            <pc:docMk/>
            <pc:sldMk cId="732795790" sldId="286"/>
            <ac:picMk id="16" creationId="{C0952297-902B-8EE5-E6EB-B2221DF0FF48}"/>
          </ac:picMkLst>
        </pc:picChg>
        <pc:picChg chg="add mod">
          <ac:chgData name="Kohler, Aimee (HorizonNB)" userId="c29e404a-cb93-4f93-b0fe-713c478835e9" providerId="ADAL" clId="{1E1783BD-0592-4BCB-83BF-5028FD37866D}" dt="2023-06-09T12:45:12.362" v="1711" actId="1076"/>
          <ac:picMkLst>
            <pc:docMk/>
            <pc:sldMk cId="732795790" sldId="286"/>
            <ac:picMk id="17" creationId="{51C8161E-C2F0-7352-1BAF-673F4B6BB8A3}"/>
          </ac:picMkLst>
        </pc:picChg>
        <pc:cxnChg chg="add del mod">
          <ac:chgData name="Kohler, Aimee (HorizonNB)" userId="c29e404a-cb93-4f93-b0fe-713c478835e9" providerId="ADAL" clId="{1E1783BD-0592-4BCB-83BF-5028FD37866D}" dt="2023-06-09T12:44:47.935" v="1705" actId="478"/>
          <ac:cxnSpMkLst>
            <pc:docMk/>
            <pc:sldMk cId="732795790" sldId="286"/>
            <ac:cxnSpMk id="15" creationId="{1C41C877-31F0-5E27-D1A4-BB5B2563C319}"/>
          </ac:cxnSpMkLst>
        </pc:cxnChg>
      </pc:sldChg>
      <pc:sldChg chg="del modNotesTx">
        <pc:chgData name="Kohler, Aimee (HorizonNB)" userId="c29e404a-cb93-4f93-b0fe-713c478835e9" providerId="ADAL" clId="{1E1783BD-0592-4BCB-83BF-5028FD37866D}" dt="2023-05-23T15:09:22.665" v="1616" actId="2696"/>
        <pc:sldMkLst>
          <pc:docMk/>
          <pc:sldMk cId="3224447734" sldId="287"/>
        </pc:sldMkLst>
      </pc:sldChg>
      <pc:sldChg chg="modSp modNotesTx">
        <pc:chgData name="Kohler, Aimee (HorizonNB)" userId="c29e404a-cb93-4f93-b0fe-713c478835e9" providerId="ADAL" clId="{1E1783BD-0592-4BCB-83BF-5028FD37866D}" dt="2023-06-22T15:20:59.499" v="3524" actId="20577"/>
        <pc:sldMkLst>
          <pc:docMk/>
          <pc:sldMk cId="2325753733" sldId="288"/>
        </pc:sldMkLst>
        <pc:graphicFrameChg chg="mod">
          <ac:chgData name="Kohler, Aimee (HorizonNB)" userId="c29e404a-cb93-4f93-b0fe-713c478835e9" providerId="ADAL" clId="{1E1783BD-0592-4BCB-83BF-5028FD37866D}" dt="2023-05-23T15:11:32.088" v="1653" actId="20577"/>
          <ac:graphicFrameMkLst>
            <pc:docMk/>
            <pc:sldMk cId="2325753733" sldId="288"/>
            <ac:graphicFrameMk id="397" creationId="{00E92550-A5E5-2651-96B4-6FB558C899EC}"/>
          </ac:graphicFrameMkLst>
        </pc:graphicFrameChg>
      </pc:sldChg>
      <pc:sldChg chg="addSp delSp modSp new mod modNotesTx">
        <pc:chgData name="Kohler, Aimee (HorizonNB)" userId="c29e404a-cb93-4f93-b0fe-713c478835e9" providerId="ADAL" clId="{1E1783BD-0592-4BCB-83BF-5028FD37866D}" dt="2023-05-23T14:03:27.928" v="1555" actId="20577"/>
        <pc:sldMkLst>
          <pc:docMk/>
          <pc:sldMk cId="1783171379" sldId="289"/>
        </pc:sldMkLst>
        <pc:graphicFrameChg chg="add del">
          <ac:chgData name="Kohler, Aimee (HorizonNB)" userId="c29e404a-cb93-4f93-b0fe-713c478835e9" providerId="ADAL" clId="{1E1783BD-0592-4BCB-83BF-5028FD37866D}" dt="2023-05-23T13:52:08.459" v="1531"/>
          <ac:graphicFrameMkLst>
            <pc:docMk/>
            <pc:sldMk cId="1783171379" sldId="289"/>
            <ac:graphicFrameMk id="2" creationId="{44C3A65C-9420-128B-298B-6A83BC744705}"/>
          </ac:graphicFrameMkLst>
        </pc:graphicFrameChg>
        <pc:graphicFrameChg chg="add mod">
          <ac:chgData name="Kohler, Aimee (HorizonNB)" userId="c29e404a-cb93-4f93-b0fe-713c478835e9" providerId="ADAL" clId="{1E1783BD-0592-4BCB-83BF-5028FD37866D}" dt="2023-05-23T13:59:08.345" v="1550" actId="1076"/>
          <ac:graphicFrameMkLst>
            <pc:docMk/>
            <pc:sldMk cId="1783171379" sldId="289"/>
            <ac:graphicFrameMk id="3" creationId="{65E65481-8687-9E3D-DBA0-7888B3AB3FEE}"/>
          </ac:graphicFrameMkLst>
        </pc:graphicFrameChg>
        <pc:picChg chg="add mod">
          <ac:chgData name="Kohler, Aimee (HorizonNB)" userId="c29e404a-cb93-4f93-b0fe-713c478835e9" providerId="ADAL" clId="{1E1783BD-0592-4BCB-83BF-5028FD37866D}" dt="2023-05-23T13:59:02.004" v="1549" actId="14100"/>
          <ac:picMkLst>
            <pc:docMk/>
            <pc:sldMk cId="1783171379" sldId="289"/>
            <ac:picMk id="4" creationId="{B672C8AD-D4A7-2844-C3F0-607EBF57F11C}"/>
          </ac:picMkLst>
        </pc:picChg>
      </pc:sldChg>
      <pc:sldChg chg="addSp modSp new mod modNotesTx">
        <pc:chgData name="Kohler, Aimee (HorizonNB)" userId="c29e404a-cb93-4f93-b0fe-713c478835e9" providerId="ADAL" clId="{1E1783BD-0592-4BCB-83BF-5028FD37866D}" dt="2023-05-23T15:08:55.017" v="1613"/>
        <pc:sldMkLst>
          <pc:docMk/>
          <pc:sldMk cId="2086212702" sldId="290"/>
        </pc:sldMkLst>
        <pc:graphicFrameChg chg="add mod">
          <ac:chgData name="Kohler, Aimee (HorizonNB)" userId="c29e404a-cb93-4f93-b0fe-713c478835e9" providerId="ADAL" clId="{1E1783BD-0592-4BCB-83BF-5028FD37866D}" dt="2023-05-23T13:58:30.367" v="1543" actId="1076"/>
          <ac:graphicFrameMkLst>
            <pc:docMk/>
            <pc:sldMk cId="2086212702" sldId="290"/>
            <ac:graphicFrameMk id="2" creationId="{CBD915A9-AB09-89BE-AA82-B1B7CAF4DFEF}"/>
          </ac:graphicFrameMkLst>
        </pc:graphicFrameChg>
        <pc:picChg chg="add mod">
          <ac:chgData name="Kohler, Aimee (HorizonNB)" userId="c29e404a-cb93-4f93-b0fe-713c478835e9" providerId="ADAL" clId="{1E1783BD-0592-4BCB-83BF-5028FD37866D}" dt="2023-05-23T13:58:43.719" v="1546" actId="1076"/>
          <ac:picMkLst>
            <pc:docMk/>
            <pc:sldMk cId="2086212702" sldId="290"/>
            <ac:picMk id="3" creationId="{23E59827-8B7C-C8D3-4FC9-B7E84A977513}"/>
          </ac:picMkLst>
        </pc:picChg>
      </pc:sldChg>
      <pc:sldChg chg="new del">
        <pc:chgData name="Kohler, Aimee (HorizonNB)" userId="c29e404a-cb93-4f93-b0fe-713c478835e9" providerId="ADAL" clId="{1E1783BD-0592-4BCB-83BF-5028FD37866D}" dt="2023-06-09T12:39:59.043" v="1673" actId="680"/>
        <pc:sldMkLst>
          <pc:docMk/>
          <pc:sldMk cId="331926126" sldId="291"/>
        </pc:sldMkLst>
      </pc:sldChg>
      <pc:sldChg chg="modSp new mod">
        <pc:chgData name="Kohler, Aimee (HorizonNB)" userId="c29e404a-cb93-4f93-b0fe-713c478835e9" providerId="ADAL" clId="{1E1783BD-0592-4BCB-83BF-5028FD37866D}" dt="2023-06-09T12:40:12.804" v="1699" actId="403"/>
        <pc:sldMkLst>
          <pc:docMk/>
          <pc:sldMk cId="2326853680" sldId="291"/>
        </pc:sldMkLst>
        <pc:spChg chg="mod">
          <ac:chgData name="Kohler, Aimee (HorizonNB)" userId="c29e404a-cb93-4f93-b0fe-713c478835e9" providerId="ADAL" clId="{1E1783BD-0592-4BCB-83BF-5028FD37866D}" dt="2023-06-09T12:40:05.765" v="1687" actId="20577"/>
          <ac:spMkLst>
            <pc:docMk/>
            <pc:sldMk cId="2326853680" sldId="291"/>
            <ac:spMk id="2" creationId="{CA52D57D-FEF1-CAD9-9092-DBFB5A4D6DF8}"/>
          </ac:spMkLst>
        </pc:spChg>
        <pc:spChg chg="mod">
          <ac:chgData name="Kohler, Aimee (HorizonNB)" userId="c29e404a-cb93-4f93-b0fe-713c478835e9" providerId="ADAL" clId="{1E1783BD-0592-4BCB-83BF-5028FD37866D}" dt="2023-06-09T12:40:12.804" v="1699" actId="403"/>
          <ac:spMkLst>
            <pc:docMk/>
            <pc:sldMk cId="2326853680" sldId="291"/>
            <ac:spMk id="3" creationId="{BF1952B2-E6E9-4756-D825-579B8B5F80D3}"/>
          </ac:spMkLst>
        </pc:spChg>
      </pc:sldChg>
    </pc:docChg>
  </pc:docChgLst>
  <pc:docChgLst>
    <pc:chgData name="Hache, Janie (VitaliteNB)" userId="S::janie.hache@vitalitenb.ca::85ce19f8-8e50-474d-881d-f612f5f92330" providerId="AD" clId="Web-{4C9D209F-6682-4C87-B421-5DA81041DA48}"/>
    <pc:docChg chg="modSld">
      <pc:chgData name="Hache, Janie (VitaliteNB)" userId="S::janie.hache@vitalitenb.ca::85ce19f8-8e50-474d-881d-f612f5f92330" providerId="AD" clId="Web-{4C9D209F-6682-4C87-B421-5DA81041DA48}" dt="2023-06-14T15:27:16.310" v="145"/>
      <pc:docMkLst>
        <pc:docMk/>
      </pc:docMkLst>
      <pc:sldChg chg="modNotes">
        <pc:chgData name="Hache, Janie (VitaliteNB)" userId="S::janie.hache@vitalitenb.ca::85ce19f8-8e50-474d-881d-f612f5f92330" providerId="AD" clId="Web-{4C9D209F-6682-4C87-B421-5DA81041DA48}" dt="2023-06-14T15:27:16.310" v="145"/>
        <pc:sldMkLst>
          <pc:docMk/>
          <pc:sldMk cId="1731724119" sldId="261"/>
        </pc:sldMkLst>
      </pc:sldChg>
      <pc:sldChg chg="modNotes">
        <pc:chgData name="Hache, Janie (VitaliteNB)" userId="S::janie.hache@vitalitenb.ca::85ce19f8-8e50-474d-881d-f612f5f92330" providerId="AD" clId="Web-{4C9D209F-6682-4C87-B421-5DA81041DA48}" dt="2023-06-14T15:24:17.593" v="85"/>
        <pc:sldMkLst>
          <pc:docMk/>
          <pc:sldMk cId="1004178693" sldId="262"/>
        </pc:sldMkLst>
      </pc:sldChg>
    </pc:docChg>
  </pc:docChgLst>
  <pc:docChgLst>
    <pc:chgData name="Hache, Janie (VitaliteNB)" userId="S::janie.hache@vitalitenb.ca::85ce19f8-8e50-474d-881d-f612f5f92330" providerId="AD" clId="Web-{9229D219-3773-44AC-8566-74554668243C}"/>
    <pc:docChg chg="modSld">
      <pc:chgData name="Hache, Janie (VitaliteNB)" userId="S::janie.hache@vitalitenb.ca::85ce19f8-8e50-474d-881d-f612f5f92330" providerId="AD" clId="Web-{9229D219-3773-44AC-8566-74554668243C}" dt="2023-03-17T16:39:59.079" v="9" actId="20577"/>
      <pc:docMkLst>
        <pc:docMk/>
      </pc:docMkLst>
      <pc:sldChg chg="modSp">
        <pc:chgData name="Hache, Janie (VitaliteNB)" userId="S::janie.hache@vitalitenb.ca::85ce19f8-8e50-474d-881d-f612f5f92330" providerId="AD" clId="Web-{9229D219-3773-44AC-8566-74554668243C}" dt="2023-03-17T16:39:59.079" v="9" actId="20577"/>
        <pc:sldMkLst>
          <pc:docMk/>
          <pc:sldMk cId="1308431267" sldId="273"/>
        </pc:sldMkLst>
        <pc:spChg chg="mod">
          <ac:chgData name="Hache, Janie (VitaliteNB)" userId="S::janie.hache@vitalitenb.ca::85ce19f8-8e50-474d-881d-f612f5f92330" providerId="AD" clId="Web-{9229D219-3773-44AC-8566-74554668243C}" dt="2023-03-17T16:38:12.065" v="6"/>
          <ac:spMkLst>
            <pc:docMk/>
            <pc:sldMk cId="1308431267" sldId="273"/>
            <ac:spMk id="5" creationId="{E8E418AF-BD06-E03F-1536-2DB1171EAD6D}"/>
          </ac:spMkLst>
        </pc:spChg>
        <pc:spChg chg="mod">
          <ac:chgData name="Hache, Janie (VitaliteNB)" userId="S::janie.hache@vitalitenb.ca::85ce19f8-8e50-474d-881d-f612f5f92330" providerId="AD" clId="Web-{9229D219-3773-44AC-8566-74554668243C}" dt="2023-03-17T16:39:59.079" v="9" actId="20577"/>
          <ac:spMkLst>
            <pc:docMk/>
            <pc:sldMk cId="1308431267" sldId="273"/>
            <ac:spMk id="7" creationId="{7FCF0B97-EDF0-4167-FB80-48EA97AB1C2B}"/>
          </ac:spMkLst>
        </pc:spChg>
      </pc:sldChg>
    </pc:docChg>
  </pc:docChgLst>
  <pc:docChgLst>
    <pc:chgData name="Hache, Janie (VitaliteNB)" userId="S::janie.hache@vitalitenb.ca::85ce19f8-8e50-474d-881d-f612f5f92330" providerId="AD" clId="Web-{2CFEFBCD-2470-4297-88F6-45C5BD730619}"/>
    <pc:docChg chg="modSld">
      <pc:chgData name="Hache, Janie (VitaliteNB)" userId="S::janie.hache@vitalitenb.ca::85ce19f8-8e50-474d-881d-f612f5f92330" providerId="AD" clId="Web-{2CFEFBCD-2470-4297-88F6-45C5BD730619}" dt="2023-09-26T17:32:35.171" v="14"/>
      <pc:docMkLst>
        <pc:docMk/>
      </pc:docMkLst>
      <pc:sldChg chg="modNotes">
        <pc:chgData name="Hache, Janie (VitaliteNB)" userId="S::janie.hache@vitalitenb.ca::85ce19f8-8e50-474d-881d-f612f5f92330" providerId="AD" clId="Web-{2CFEFBCD-2470-4297-88F6-45C5BD730619}" dt="2023-09-26T17:32:35.171" v="14"/>
        <pc:sldMkLst>
          <pc:docMk/>
          <pc:sldMk cId="1276517429" sldId="283"/>
        </pc:sldMkLst>
      </pc:sldChg>
    </pc:docChg>
  </pc:docChgLst>
  <pc:docChgLst>
    <pc:chgData name="Kohler, Aimee (HorizonNB)" userId="S::aimee.kohler@horizonnb.ca::c29e404a-cb93-4f93-b0fe-713c478835e9" providerId="AD" clId="Web-{0A0723E6-0A55-4ABB-AB12-4DE6F12C76A9}"/>
    <pc:docChg chg="modSld">
      <pc:chgData name="Kohler, Aimee (HorizonNB)" userId="S::aimee.kohler@horizonnb.ca::c29e404a-cb93-4f93-b0fe-713c478835e9" providerId="AD" clId="Web-{0A0723E6-0A55-4ABB-AB12-4DE6F12C76A9}" dt="2023-02-24T18:19:32.540" v="12" actId="20577"/>
      <pc:docMkLst>
        <pc:docMk/>
      </pc:docMkLst>
      <pc:sldChg chg="modSp">
        <pc:chgData name="Kohler, Aimee (HorizonNB)" userId="S::aimee.kohler@horizonnb.ca::c29e404a-cb93-4f93-b0fe-713c478835e9" providerId="AD" clId="Web-{0A0723E6-0A55-4ABB-AB12-4DE6F12C76A9}" dt="2023-02-24T18:19:32.540" v="12" actId="20577"/>
        <pc:sldMkLst>
          <pc:docMk/>
          <pc:sldMk cId="3006236500" sldId="263"/>
        </pc:sldMkLst>
        <pc:spChg chg="mod">
          <ac:chgData name="Kohler, Aimee (HorizonNB)" userId="S::aimee.kohler@horizonnb.ca::c29e404a-cb93-4f93-b0fe-713c478835e9" providerId="AD" clId="Web-{0A0723E6-0A55-4ABB-AB12-4DE6F12C76A9}" dt="2023-02-24T18:19:32.540" v="12" actId="20577"/>
          <ac:spMkLst>
            <pc:docMk/>
            <pc:sldMk cId="3006236500" sldId="263"/>
            <ac:spMk id="2" creationId="{6F582753-6166-A850-2CFD-B9F8CE79430F}"/>
          </ac:spMkLst>
        </pc:spChg>
      </pc:sldChg>
      <pc:sldChg chg="modSp">
        <pc:chgData name="Kohler, Aimee (HorizonNB)" userId="S::aimee.kohler@horizonnb.ca::c29e404a-cb93-4f93-b0fe-713c478835e9" providerId="AD" clId="Web-{0A0723E6-0A55-4ABB-AB12-4DE6F12C76A9}" dt="2023-02-24T18:14:31.911" v="8" actId="20577"/>
        <pc:sldMkLst>
          <pc:docMk/>
          <pc:sldMk cId="317737726" sldId="264"/>
        </pc:sldMkLst>
        <pc:spChg chg="mod">
          <ac:chgData name="Kohler, Aimee (HorizonNB)" userId="S::aimee.kohler@horizonnb.ca::c29e404a-cb93-4f93-b0fe-713c478835e9" providerId="AD" clId="Web-{0A0723E6-0A55-4ABB-AB12-4DE6F12C76A9}" dt="2023-02-24T18:14:31.911" v="8" actId="20577"/>
          <ac:spMkLst>
            <pc:docMk/>
            <pc:sldMk cId="317737726" sldId="264"/>
            <ac:spMk id="3" creationId="{C7A8649D-C38C-7586-61F7-9A30006C0C80}"/>
          </ac:spMkLst>
        </pc:spChg>
      </pc:sldChg>
    </pc:docChg>
  </pc:docChgLst>
  <pc:docChgLst>
    <pc:chgData name="Kohler, Aimee (HorizonNB)" userId="S::aimee.kohler@horizonnb.ca::c29e404a-cb93-4f93-b0fe-713c478835e9" providerId="AD" clId="Web-{C20778CC-5BA2-41C4-9345-B013E4A7552F}"/>
    <pc:docChg chg="addSld modSld">
      <pc:chgData name="Kohler, Aimee (HorizonNB)" userId="S::aimee.kohler@horizonnb.ca::c29e404a-cb93-4f93-b0fe-713c478835e9" providerId="AD" clId="Web-{C20778CC-5BA2-41C4-9345-B013E4A7552F}" dt="2023-03-24T11:17:50.054" v="141"/>
      <pc:docMkLst>
        <pc:docMk/>
      </pc:docMkLst>
      <pc:sldChg chg="modSp">
        <pc:chgData name="Kohler, Aimee (HorizonNB)" userId="S::aimee.kohler@horizonnb.ca::c29e404a-cb93-4f93-b0fe-713c478835e9" providerId="AD" clId="Web-{C20778CC-5BA2-41C4-9345-B013E4A7552F}" dt="2023-03-24T09:41:56.237" v="2" actId="20577"/>
        <pc:sldMkLst>
          <pc:docMk/>
          <pc:sldMk cId="317737726" sldId="264"/>
        </pc:sldMkLst>
        <pc:spChg chg="mod">
          <ac:chgData name="Kohler, Aimee (HorizonNB)" userId="S::aimee.kohler@horizonnb.ca::c29e404a-cb93-4f93-b0fe-713c478835e9" providerId="AD" clId="Web-{C20778CC-5BA2-41C4-9345-B013E4A7552F}" dt="2023-03-24T09:41:56.237" v="2" actId="20577"/>
          <ac:spMkLst>
            <pc:docMk/>
            <pc:sldMk cId="317737726" sldId="264"/>
            <ac:spMk id="3" creationId="{C7A8649D-C38C-7586-61F7-9A30006C0C80}"/>
          </ac:spMkLst>
        </pc:spChg>
      </pc:sldChg>
      <pc:sldChg chg="modSp">
        <pc:chgData name="Kohler, Aimee (HorizonNB)" userId="S::aimee.kohler@horizonnb.ca::c29e404a-cb93-4f93-b0fe-713c478835e9" providerId="AD" clId="Web-{C20778CC-5BA2-41C4-9345-B013E4A7552F}" dt="2023-03-24T11:15:11.208" v="12" actId="20577"/>
        <pc:sldMkLst>
          <pc:docMk/>
          <pc:sldMk cId="778174043" sldId="274"/>
        </pc:sldMkLst>
        <pc:spChg chg="mod">
          <ac:chgData name="Kohler, Aimee (HorizonNB)" userId="S::aimee.kohler@horizonnb.ca::c29e404a-cb93-4f93-b0fe-713c478835e9" providerId="AD" clId="Web-{C20778CC-5BA2-41C4-9345-B013E4A7552F}" dt="2023-03-24T11:15:11.208" v="12" actId="20577"/>
          <ac:spMkLst>
            <pc:docMk/>
            <pc:sldMk cId="778174043" sldId="274"/>
            <ac:spMk id="3" creationId="{CF3BB228-3AF0-F0AE-30B7-5FF01B2A3377}"/>
          </ac:spMkLst>
        </pc:spChg>
      </pc:sldChg>
      <pc:sldChg chg="addSp modSp new mod setBg modClrScheme chgLayout">
        <pc:chgData name="Kohler, Aimee (HorizonNB)" userId="S::aimee.kohler@horizonnb.ca::c29e404a-cb93-4f93-b0fe-713c478835e9" providerId="AD" clId="Web-{C20778CC-5BA2-41C4-9345-B013E4A7552F}" dt="2023-03-24T11:17:50.054" v="141"/>
        <pc:sldMkLst>
          <pc:docMk/>
          <pc:sldMk cId="3907992034" sldId="275"/>
        </pc:sldMkLst>
        <pc:spChg chg="add mod">
          <ac:chgData name="Kohler, Aimee (HorizonNB)" userId="S::aimee.kohler@horizonnb.ca::c29e404a-cb93-4f93-b0fe-713c478835e9" providerId="AD" clId="Web-{C20778CC-5BA2-41C4-9345-B013E4A7552F}" dt="2023-03-24T11:17:50.054" v="141"/>
          <ac:spMkLst>
            <pc:docMk/>
            <pc:sldMk cId="3907992034" sldId="275"/>
            <ac:spMk id="2" creationId="{B3AE06EF-7D29-2F74-D31A-7FA2836CF372}"/>
          </ac:spMkLst>
        </pc:spChg>
        <pc:spChg chg="add mod">
          <ac:chgData name="Kohler, Aimee (HorizonNB)" userId="S::aimee.kohler@horizonnb.ca::c29e404a-cb93-4f93-b0fe-713c478835e9" providerId="AD" clId="Web-{C20778CC-5BA2-41C4-9345-B013E4A7552F}" dt="2023-03-24T11:17:50.054" v="141"/>
          <ac:spMkLst>
            <pc:docMk/>
            <pc:sldMk cId="3907992034" sldId="275"/>
            <ac:spMk id="3" creationId="{151D3C27-6DB3-8F39-3107-1CD8020091D2}"/>
          </ac:spMkLst>
        </pc:spChg>
        <pc:spChg chg="add">
          <ac:chgData name="Kohler, Aimee (HorizonNB)" userId="S::aimee.kohler@horizonnb.ca::c29e404a-cb93-4f93-b0fe-713c478835e9" providerId="AD" clId="Web-{C20778CC-5BA2-41C4-9345-B013E4A7552F}" dt="2023-03-24T11:17:50.054" v="141"/>
          <ac:spMkLst>
            <pc:docMk/>
            <pc:sldMk cId="3907992034" sldId="275"/>
            <ac:spMk id="8" creationId="{09588DA8-065E-4F6F-8EFD-43104AB2E0CF}"/>
          </ac:spMkLst>
        </pc:spChg>
        <pc:spChg chg="add">
          <ac:chgData name="Kohler, Aimee (HorizonNB)" userId="S::aimee.kohler@horizonnb.ca::c29e404a-cb93-4f93-b0fe-713c478835e9" providerId="AD" clId="Web-{C20778CC-5BA2-41C4-9345-B013E4A7552F}" dt="2023-03-24T11:17:50.054" v="141"/>
          <ac:spMkLst>
            <pc:docMk/>
            <pc:sldMk cId="3907992034" sldId="275"/>
            <ac:spMk id="10" creationId="{C4285719-470E-454C-AF62-8323075F1F5B}"/>
          </ac:spMkLst>
        </pc:spChg>
        <pc:spChg chg="add">
          <ac:chgData name="Kohler, Aimee (HorizonNB)" userId="S::aimee.kohler@horizonnb.ca::c29e404a-cb93-4f93-b0fe-713c478835e9" providerId="AD" clId="Web-{C20778CC-5BA2-41C4-9345-B013E4A7552F}" dt="2023-03-24T11:17:50.054" v="141"/>
          <ac:spMkLst>
            <pc:docMk/>
            <pc:sldMk cId="3907992034" sldId="275"/>
            <ac:spMk id="12" creationId="{CD9FE4EF-C4D8-49A0-B2FF-81D8DB7D8A24}"/>
          </ac:spMkLst>
        </pc:spChg>
        <pc:spChg chg="add">
          <ac:chgData name="Kohler, Aimee (HorizonNB)" userId="S::aimee.kohler@horizonnb.ca::c29e404a-cb93-4f93-b0fe-713c478835e9" providerId="AD" clId="Web-{C20778CC-5BA2-41C4-9345-B013E4A7552F}" dt="2023-03-24T11:17:50.054" v="141"/>
          <ac:spMkLst>
            <pc:docMk/>
            <pc:sldMk cId="3907992034" sldId="275"/>
            <ac:spMk id="14" creationId="{4300840D-0A0B-4512-BACA-B439D5B9C57C}"/>
          </ac:spMkLst>
        </pc:spChg>
        <pc:spChg chg="add">
          <ac:chgData name="Kohler, Aimee (HorizonNB)" userId="S::aimee.kohler@horizonnb.ca::c29e404a-cb93-4f93-b0fe-713c478835e9" providerId="AD" clId="Web-{C20778CC-5BA2-41C4-9345-B013E4A7552F}" dt="2023-03-24T11:17:50.054" v="141"/>
          <ac:spMkLst>
            <pc:docMk/>
            <pc:sldMk cId="3907992034" sldId="275"/>
            <ac:spMk id="16" creationId="{D2B78728-A580-49A7-84F9-6EF6F583ADE0}"/>
          </ac:spMkLst>
        </pc:spChg>
        <pc:spChg chg="add">
          <ac:chgData name="Kohler, Aimee (HorizonNB)" userId="S::aimee.kohler@horizonnb.ca::c29e404a-cb93-4f93-b0fe-713c478835e9" providerId="AD" clId="Web-{C20778CC-5BA2-41C4-9345-B013E4A7552F}" dt="2023-03-24T11:17:50.054" v="141"/>
          <ac:spMkLst>
            <pc:docMk/>
            <pc:sldMk cId="3907992034" sldId="275"/>
            <ac:spMk id="18" creationId="{38FAA1A1-D861-433F-88FA-1E9D6FD31D11}"/>
          </ac:spMkLst>
        </pc:spChg>
        <pc:spChg chg="add">
          <ac:chgData name="Kohler, Aimee (HorizonNB)" userId="S::aimee.kohler@horizonnb.ca::c29e404a-cb93-4f93-b0fe-713c478835e9" providerId="AD" clId="Web-{C20778CC-5BA2-41C4-9345-B013E4A7552F}" dt="2023-03-24T11:17:50.054" v="141"/>
          <ac:spMkLst>
            <pc:docMk/>
            <pc:sldMk cId="3907992034" sldId="275"/>
            <ac:spMk id="20" creationId="{8D71EDA1-87BF-4D5D-AB79-F346FD19278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F76B65-9C67-4938-8AF2-F23DAED4DF21}" type="doc">
      <dgm:prSet loTypeId="urn:microsoft.com/office/officeart/2016/7/layout/BasicTimeline" loCatId="process" qsTypeId="urn:microsoft.com/office/officeart/2005/8/quickstyle/simple2" qsCatId="simple" csTypeId="urn:microsoft.com/office/officeart/2005/8/colors/colorful4" csCatId="colorful" phldr="1"/>
      <dgm:spPr/>
      <dgm:t>
        <a:bodyPr/>
        <a:lstStyle/>
        <a:p>
          <a:endParaRPr lang="en-US"/>
        </a:p>
      </dgm:t>
    </dgm:pt>
    <dgm:pt modelId="{CDBD3F58-B36D-4AF6-AAEC-7B0C8A7F2EC1}">
      <dgm:prSet/>
      <dgm:spPr/>
      <dgm:t>
        <a:bodyPr/>
        <a:lstStyle/>
        <a:p>
          <a:pPr>
            <a:defRPr b="1"/>
          </a:pPr>
          <a:r>
            <a:rPr lang="en-US">
              <a:latin typeface="Calibri Light" panose="020F0302020204030204"/>
            </a:rPr>
            <a:t>2008</a:t>
          </a:r>
          <a:endParaRPr lang="en-US"/>
        </a:p>
      </dgm:t>
    </dgm:pt>
    <dgm:pt modelId="{9B37E5EA-2235-4F8C-96EC-9D968C7B554C}" type="parTrans" cxnId="{CE58510A-7AE6-4394-9DA1-D862D3391197}">
      <dgm:prSet/>
      <dgm:spPr/>
      <dgm:t>
        <a:bodyPr/>
        <a:lstStyle/>
        <a:p>
          <a:endParaRPr lang="en-US"/>
        </a:p>
      </dgm:t>
    </dgm:pt>
    <dgm:pt modelId="{14C9B76B-0823-4CC9-A0C1-6A7EE5D25CC4}" type="sibTrans" cxnId="{CE58510A-7AE6-4394-9DA1-D862D3391197}">
      <dgm:prSet/>
      <dgm:spPr/>
      <dgm:t>
        <a:bodyPr/>
        <a:lstStyle/>
        <a:p>
          <a:endParaRPr lang="en-US"/>
        </a:p>
      </dgm:t>
    </dgm:pt>
    <dgm:pt modelId="{9F9DDF3F-74DB-4DB6-84CD-E9F04097D0C6}">
      <dgm:prSet phldrT="[Text]" phldr="0"/>
      <dgm:spPr/>
      <dgm:t>
        <a:bodyPr/>
        <a:lstStyle/>
        <a:p>
          <a:r>
            <a:rPr lang="en-US">
              <a:latin typeface="Calibri Light" panose="020F0302020204030204"/>
            </a:rPr>
            <a:t>Diploma from CCNB Campbellton</a:t>
          </a:r>
          <a:endParaRPr lang="en-US"/>
        </a:p>
      </dgm:t>
    </dgm:pt>
    <dgm:pt modelId="{15507011-9E70-4FEA-86B4-3959A81F5C30}" type="parTrans" cxnId="{61F637DE-FBAD-48D9-AEF5-885F63542A2D}">
      <dgm:prSet/>
      <dgm:spPr/>
      <dgm:t>
        <a:bodyPr/>
        <a:lstStyle/>
        <a:p>
          <a:endParaRPr lang="en-CA"/>
        </a:p>
      </dgm:t>
    </dgm:pt>
    <dgm:pt modelId="{22DD5FB6-4F67-4B55-B251-403B272A241A}" type="sibTrans" cxnId="{61F637DE-FBAD-48D9-AEF5-885F63542A2D}">
      <dgm:prSet/>
      <dgm:spPr/>
      <dgm:t>
        <a:bodyPr/>
        <a:lstStyle/>
        <a:p>
          <a:endParaRPr lang="en-CA"/>
        </a:p>
      </dgm:t>
    </dgm:pt>
    <dgm:pt modelId="{FA37D6E3-9280-4BBD-AA75-892D915C0130}">
      <dgm:prSet phldrT="[Text]" phldr="0"/>
      <dgm:spPr/>
      <dgm:t>
        <a:bodyPr/>
        <a:lstStyle/>
        <a:p>
          <a:pPr>
            <a:defRPr b="1"/>
          </a:pPr>
          <a:r>
            <a:rPr lang="en-US">
              <a:latin typeface="Calibri Light" panose="020F0302020204030204"/>
            </a:rPr>
            <a:t> 2008</a:t>
          </a:r>
          <a:endParaRPr lang="en-US"/>
        </a:p>
      </dgm:t>
    </dgm:pt>
    <dgm:pt modelId="{DE258049-AEE2-4277-9E01-6383EAF16B9D}" type="parTrans" cxnId="{1318EBFA-AFAC-4905-B6BF-688D7876AB10}">
      <dgm:prSet/>
      <dgm:spPr/>
      <dgm:t>
        <a:bodyPr/>
        <a:lstStyle/>
        <a:p>
          <a:endParaRPr lang="en-CA"/>
        </a:p>
      </dgm:t>
    </dgm:pt>
    <dgm:pt modelId="{F90F6BB2-9315-45A4-BDC5-23DC7DF4C556}" type="sibTrans" cxnId="{1318EBFA-AFAC-4905-B6BF-688D7876AB10}">
      <dgm:prSet/>
      <dgm:spPr/>
      <dgm:t>
        <a:bodyPr/>
        <a:lstStyle/>
        <a:p>
          <a:endParaRPr lang="en-CA"/>
        </a:p>
      </dgm:t>
    </dgm:pt>
    <dgm:pt modelId="{3B90E020-83E9-4430-A36F-6F7D0F7EAAC6}">
      <dgm:prSet phldrT="[Text]" phldr="0"/>
      <dgm:spPr/>
      <dgm:t>
        <a:bodyPr/>
        <a:lstStyle/>
        <a:p>
          <a:r>
            <a:rPr lang="en-US">
              <a:latin typeface="Calibri Light" panose="020F0302020204030204"/>
            </a:rPr>
            <a:t>Community Pharmacy</a:t>
          </a:r>
          <a:endParaRPr lang="en-US"/>
        </a:p>
      </dgm:t>
    </dgm:pt>
    <dgm:pt modelId="{9740F37E-20C9-4BCE-8B2B-47C72FB80975}" type="parTrans" cxnId="{8792DF57-1DC8-4435-9C4D-D060F74129D0}">
      <dgm:prSet/>
      <dgm:spPr/>
      <dgm:t>
        <a:bodyPr/>
        <a:lstStyle/>
        <a:p>
          <a:endParaRPr lang="en-CA"/>
        </a:p>
      </dgm:t>
    </dgm:pt>
    <dgm:pt modelId="{488CA506-B9BA-4C3D-9ED8-0F32BFC41919}" type="sibTrans" cxnId="{8792DF57-1DC8-4435-9C4D-D060F74129D0}">
      <dgm:prSet/>
      <dgm:spPr/>
      <dgm:t>
        <a:bodyPr/>
        <a:lstStyle/>
        <a:p>
          <a:endParaRPr lang="en-CA"/>
        </a:p>
      </dgm:t>
    </dgm:pt>
    <dgm:pt modelId="{4BDF52D1-4720-4A1C-BC19-3CDA5AA15925}">
      <dgm:prSet phldrT="[Text]" phldr="0"/>
      <dgm:spPr/>
      <dgm:t>
        <a:bodyPr/>
        <a:lstStyle/>
        <a:p>
          <a:pPr>
            <a:defRPr b="1"/>
          </a:pPr>
          <a:r>
            <a:rPr lang="en-US">
              <a:latin typeface="Calibri Light" panose="020F0302020204030204"/>
            </a:rPr>
            <a:t>2009</a:t>
          </a:r>
          <a:endParaRPr lang="en-US"/>
        </a:p>
      </dgm:t>
    </dgm:pt>
    <dgm:pt modelId="{3F11E0DA-21AD-4853-B2F9-7DC5EF498945}" type="parTrans" cxnId="{72202B0F-381E-452C-A68D-68E81869E605}">
      <dgm:prSet/>
      <dgm:spPr/>
      <dgm:t>
        <a:bodyPr/>
        <a:lstStyle/>
        <a:p>
          <a:endParaRPr lang="en-CA"/>
        </a:p>
      </dgm:t>
    </dgm:pt>
    <dgm:pt modelId="{57F1658D-756A-4E37-9C95-AB3239A33671}" type="sibTrans" cxnId="{72202B0F-381E-452C-A68D-68E81869E605}">
      <dgm:prSet/>
      <dgm:spPr/>
      <dgm:t>
        <a:bodyPr/>
        <a:lstStyle/>
        <a:p>
          <a:endParaRPr lang="en-CA"/>
        </a:p>
      </dgm:t>
    </dgm:pt>
    <dgm:pt modelId="{2D6CCFF0-E7EA-407F-B6A8-66E17ED4CEE4}">
      <dgm:prSet phldrT="[Text]" phldr="0"/>
      <dgm:spPr/>
      <dgm:t>
        <a:bodyPr/>
        <a:lstStyle/>
        <a:p>
          <a:r>
            <a:rPr lang="en-US">
              <a:latin typeface="Calibri Light" panose="020F0302020204030204"/>
            </a:rPr>
            <a:t>Hospital Pharmacy Technician, Chaleur Regional Hospital Bathurst NB</a:t>
          </a:r>
          <a:endParaRPr lang="en-US"/>
        </a:p>
      </dgm:t>
    </dgm:pt>
    <dgm:pt modelId="{5ED6114E-ACCD-4E2D-BF36-7FB88C76B30E}" type="parTrans" cxnId="{85F61922-2E59-4E88-ACE6-E133955B2D6C}">
      <dgm:prSet/>
      <dgm:spPr/>
      <dgm:t>
        <a:bodyPr/>
        <a:lstStyle/>
        <a:p>
          <a:endParaRPr lang="en-CA"/>
        </a:p>
      </dgm:t>
    </dgm:pt>
    <dgm:pt modelId="{A1043C58-7A25-455A-8C55-E58459B5B8A5}" type="sibTrans" cxnId="{85F61922-2E59-4E88-ACE6-E133955B2D6C}">
      <dgm:prSet/>
      <dgm:spPr/>
      <dgm:t>
        <a:bodyPr/>
        <a:lstStyle/>
        <a:p>
          <a:endParaRPr lang="en-CA"/>
        </a:p>
      </dgm:t>
    </dgm:pt>
    <dgm:pt modelId="{7B8F7A68-1A58-4685-851C-488353E59301}">
      <dgm:prSet phldr="0"/>
      <dgm:spPr/>
      <dgm:t>
        <a:bodyPr/>
        <a:lstStyle/>
        <a:p>
          <a:pPr>
            <a:defRPr b="1"/>
          </a:pPr>
          <a:r>
            <a:rPr lang="en-US" b="1">
              <a:latin typeface="Calibri Light" panose="020F0302020204030204"/>
            </a:rPr>
            <a:t>2015</a:t>
          </a:r>
        </a:p>
      </dgm:t>
    </dgm:pt>
    <dgm:pt modelId="{08CF71A0-3EB0-474C-A216-B424EDD2AC0E}" type="parTrans" cxnId="{6184B36E-6A4B-4BD6-808F-A6754D372F00}">
      <dgm:prSet/>
      <dgm:spPr/>
      <dgm:t>
        <a:bodyPr/>
        <a:lstStyle/>
        <a:p>
          <a:endParaRPr lang="en-CA"/>
        </a:p>
      </dgm:t>
    </dgm:pt>
    <dgm:pt modelId="{36340F65-102D-4506-B2B8-3F5EF31A5A61}" type="sibTrans" cxnId="{6184B36E-6A4B-4BD6-808F-A6754D372F00}">
      <dgm:prSet/>
      <dgm:spPr/>
      <dgm:t>
        <a:bodyPr/>
        <a:lstStyle/>
        <a:p>
          <a:endParaRPr lang="en-CA"/>
        </a:p>
      </dgm:t>
    </dgm:pt>
    <dgm:pt modelId="{58F609D5-7E37-4631-809B-2C0313BDDCD6}">
      <dgm:prSet phldr="0"/>
      <dgm:spPr/>
      <dgm:t>
        <a:bodyPr/>
        <a:lstStyle/>
        <a:p>
          <a:r>
            <a:rPr lang="en-US" b="0">
              <a:latin typeface="Calibri Light" panose="020F0302020204030204"/>
            </a:rPr>
            <a:t>Education to become registered</a:t>
          </a:r>
        </a:p>
      </dgm:t>
    </dgm:pt>
    <dgm:pt modelId="{C4C14826-AAB2-4AFE-B17E-C9BEBFF0CF97}" type="parTrans" cxnId="{DC3E63E7-7EC7-4D78-9D77-D13DF76EFB27}">
      <dgm:prSet/>
      <dgm:spPr/>
      <dgm:t>
        <a:bodyPr/>
        <a:lstStyle/>
        <a:p>
          <a:endParaRPr lang="en-CA"/>
        </a:p>
      </dgm:t>
    </dgm:pt>
    <dgm:pt modelId="{65EC69D4-17B2-47E2-94B3-76F8050D749E}" type="sibTrans" cxnId="{DC3E63E7-7EC7-4D78-9D77-D13DF76EFB27}">
      <dgm:prSet/>
      <dgm:spPr/>
      <dgm:t>
        <a:bodyPr/>
        <a:lstStyle/>
        <a:p>
          <a:endParaRPr lang="en-CA"/>
        </a:p>
      </dgm:t>
    </dgm:pt>
    <dgm:pt modelId="{5499873C-6C68-446F-8EA9-620FD5FB5BA2}">
      <dgm:prSet phldr="0"/>
      <dgm:spPr/>
      <dgm:t>
        <a:bodyPr/>
        <a:lstStyle/>
        <a:p>
          <a:pPr>
            <a:defRPr b="1"/>
          </a:pPr>
          <a:r>
            <a:rPr lang="en-US" b="1">
              <a:latin typeface="Calibri Light" panose="020F0302020204030204"/>
            </a:rPr>
            <a:t>2017</a:t>
          </a:r>
        </a:p>
      </dgm:t>
    </dgm:pt>
    <dgm:pt modelId="{08376FD9-EC74-4F5F-A30B-995C9F68D335}" type="parTrans" cxnId="{ADCCBCAC-E7BD-457B-A514-BC788B2FEB18}">
      <dgm:prSet/>
      <dgm:spPr/>
      <dgm:t>
        <a:bodyPr/>
        <a:lstStyle/>
        <a:p>
          <a:endParaRPr lang="en-CA"/>
        </a:p>
      </dgm:t>
    </dgm:pt>
    <dgm:pt modelId="{CE627E5E-6CA8-44AD-80C2-ECB7DB13EF06}" type="sibTrans" cxnId="{ADCCBCAC-E7BD-457B-A514-BC788B2FEB18}">
      <dgm:prSet/>
      <dgm:spPr/>
      <dgm:t>
        <a:bodyPr/>
        <a:lstStyle/>
        <a:p>
          <a:endParaRPr lang="en-CA"/>
        </a:p>
      </dgm:t>
    </dgm:pt>
    <dgm:pt modelId="{7DEA7715-A51D-4C1D-BDDF-1A2677DDAB9D}">
      <dgm:prSet phldr="0"/>
      <dgm:spPr/>
      <dgm:t>
        <a:bodyPr/>
        <a:lstStyle/>
        <a:p>
          <a:r>
            <a:rPr lang="en-US" b="0">
              <a:latin typeface="Calibri Light" panose="020F0302020204030204"/>
            </a:rPr>
            <a:t>Registered Pharmacy Technician</a:t>
          </a:r>
        </a:p>
      </dgm:t>
    </dgm:pt>
    <dgm:pt modelId="{48E8D5C8-420E-472C-A48F-3F70BE1DCE57}" type="parTrans" cxnId="{411BDBC2-3E83-4F6E-8BD3-B3E5753DDC2D}">
      <dgm:prSet/>
      <dgm:spPr/>
      <dgm:t>
        <a:bodyPr/>
        <a:lstStyle/>
        <a:p>
          <a:endParaRPr lang="en-CA"/>
        </a:p>
      </dgm:t>
    </dgm:pt>
    <dgm:pt modelId="{7B55CAFD-6C62-4178-89F9-F6E0F64A0F2A}" type="sibTrans" cxnId="{411BDBC2-3E83-4F6E-8BD3-B3E5753DDC2D}">
      <dgm:prSet/>
      <dgm:spPr/>
      <dgm:t>
        <a:bodyPr/>
        <a:lstStyle/>
        <a:p>
          <a:endParaRPr lang="en-CA"/>
        </a:p>
      </dgm:t>
    </dgm:pt>
    <dgm:pt modelId="{E09FF3B1-212C-4F88-8038-E2401FE6D5A6}">
      <dgm:prSet phldr="0"/>
      <dgm:spPr/>
      <dgm:t>
        <a:bodyPr/>
        <a:lstStyle/>
        <a:p>
          <a:pPr>
            <a:defRPr b="1"/>
          </a:pPr>
          <a:r>
            <a:rPr lang="en-US" b="1">
              <a:latin typeface="Calibri Light" panose="020F0302020204030204"/>
            </a:rPr>
            <a:t>2018</a:t>
          </a:r>
        </a:p>
      </dgm:t>
    </dgm:pt>
    <dgm:pt modelId="{E5A23FC5-B76F-4357-8845-A5B225627CEA}" type="parTrans" cxnId="{33C59730-0846-4C61-B615-2CF7598F875F}">
      <dgm:prSet/>
      <dgm:spPr/>
      <dgm:t>
        <a:bodyPr/>
        <a:lstStyle/>
        <a:p>
          <a:endParaRPr lang="en-CA"/>
        </a:p>
      </dgm:t>
    </dgm:pt>
    <dgm:pt modelId="{54123E62-5305-4673-A9E7-4574441510FB}" type="sibTrans" cxnId="{33C59730-0846-4C61-B615-2CF7598F875F}">
      <dgm:prSet/>
      <dgm:spPr/>
      <dgm:t>
        <a:bodyPr/>
        <a:lstStyle/>
        <a:p>
          <a:endParaRPr lang="en-CA"/>
        </a:p>
      </dgm:t>
    </dgm:pt>
    <dgm:pt modelId="{6E7C5A26-389D-458A-ADD2-9775111A9B1C}">
      <dgm:prSet phldr="0"/>
      <dgm:spPr/>
      <dgm:t>
        <a:bodyPr/>
        <a:lstStyle/>
        <a:p>
          <a:r>
            <a:rPr lang="en-US" b="0">
              <a:latin typeface="Calibri Light" panose="020F0302020204030204"/>
            </a:rPr>
            <a:t>Pharmacy Coordinator, Chaleur Regional Hospital, Bathurst NB</a:t>
          </a:r>
        </a:p>
      </dgm:t>
    </dgm:pt>
    <dgm:pt modelId="{34A55C86-CC2D-4EDE-BE3F-B3702A9D835D}" type="parTrans" cxnId="{3DD297DD-8E8F-44D9-A3F5-2FBE9DC931E5}">
      <dgm:prSet/>
      <dgm:spPr/>
      <dgm:t>
        <a:bodyPr/>
        <a:lstStyle/>
        <a:p>
          <a:endParaRPr lang="en-CA"/>
        </a:p>
      </dgm:t>
    </dgm:pt>
    <dgm:pt modelId="{7F4BF477-7214-462C-AA76-2105585F0C61}" type="sibTrans" cxnId="{3DD297DD-8E8F-44D9-A3F5-2FBE9DC931E5}">
      <dgm:prSet/>
      <dgm:spPr/>
      <dgm:t>
        <a:bodyPr/>
        <a:lstStyle/>
        <a:p>
          <a:endParaRPr lang="en-CA"/>
        </a:p>
      </dgm:t>
    </dgm:pt>
    <dgm:pt modelId="{86789371-7DC7-41F4-A5CA-C3F66FA698F9}">
      <dgm:prSet phldr="0"/>
      <dgm:spPr/>
      <dgm:t>
        <a:bodyPr/>
        <a:lstStyle/>
        <a:p>
          <a:pPr>
            <a:defRPr b="1"/>
          </a:pPr>
          <a:r>
            <a:rPr lang="en-US" b="1">
              <a:latin typeface="Calibri Light" panose="020F0302020204030204"/>
            </a:rPr>
            <a:t>2022-Present</a:t>
          </a:r>
        </a:p>
      </dgm:t>
    </dgm:pt>
    <dgm:pt modelId="{BD8A675B-4CD8-4E98-9C43-4B32275073AC}" type="parTrans" cxnId="{629FA2C4-0067-4BAC-B36A-366168552C20}">
      <dgm:prSet/>
      <dgm:spPr/>
      <dgm:t>
        <a:bodyPr/>
        <a:lstStyle/>
        <a:p>
          <a:endParaRPr lang="en-CA"/>
        </a:p>
      </dgm:t>
    </dgm:pt>
    <dgm:pt modelId="{28802F2E-BEC7-4606-9F03-D7A11163C69D}" type="sibTrans" cxnId="{629FA2C4-0067-4BAC-B36A-366168552C20}">
      <dgm:prSet/>
      <dgm:spPr/>
      <dgm:t>
        <a:bodyPr/>
        <a:lstStyle/>
        <a:p>
          <a:endParaRPr lang="en-CA"/>
        </a:p>
      </dgm:t>
    </dgm:pt>
    <dgm:pt modelId="{B9BB81AC-A03C-4CE9-8F9C-D5AA59159CDB}">
      <dgm:prSet phldr="0"/>
      <dgm:spPr/>
      <dgm:t>
        <a:bodyPr/>
        <a:lstStyle/>
        <a:p>
          <a:r>
            <a:rPr lang="en-US" b="0">
              <a:latin typeface="Calibri Light" panose="020F0302020204030204"/>
            </a:rPr>
            <a:t>Regional Quality Program Coordinator, Pharmacy Services, Vitalité Health Network</a:t>
          </a:r>
          <a:endParaRPr lang="en-CA"/>
        </a:p>
      </dgm:t>
    </dgm:pt>
    <dgm:pt modelId="{8F2F189C-5829-45C3-A4FB-083504D4D695}" type="parTrans" cxnId="{EB3BA69D-38B0-43EF-BEE5-5D8DC7ECCEB3}">
      <dgm:prSet/>
      <dgm:spPr/>
      <dgm:t>
        <a:bodyPr/>
        <a:lstStyle/>
        <a:p>
          <a:endParaRPr lang="en-CA"/>
        </a:p>
      </dgm:t>
    </dgm:pt>
    <dgm:pt modelId="{11B94D0C-FB36-4BCD-A57F-534D07FA3127}" type="sibTrans" cxnId="{EB3BA69D-38B0-43EF-BEE5-5D8DC7ECCEB3}">
      <dgm:prSet/>
      <dgm:spPr/>
      <dgm:t>
        <a:bodyPr/>
        <a:lstStyle/>
        <a:p>
          <a:endParaRPr lang="en-CA"/>
        </a:p>
      </dgm:t>
    </dgm:pt>
    <dgm:pt modelId="{669C1C9E-7797-4CF7-840F-A44CD3E9B287}" type="pres">
      <dgm:prSet presAssocID="{5DF76B65-9C67-4938-8AF2-F23DAED4DF21}" presName="root" presStyleCnt="0">
        <dgm:presLayoutVars>
          <dgm:chMax/>
          <dgm:chPref/>
          <dgm:animLvl val="lvl"/>
        </dgm:presLayoutVars>
      </dgm:prSet>
      <dgm:spPr/>
    </dgm:pt>
    <dgm:pt modelId="{536BF102-BE6F-4C93-AAAF-D85FB058CAB9}" type="pres">
      <dgm:prSet presAssocID="{5DF76B65-9C67-4938-8AF2-F23DAED4DF21}" presName="divider" presStyleLbl="fgAccFollowNode1" presStyleIdx="0" presStyleCnt="1"/>
      <dgm:spPr>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tailEnd type="triangle" w="lg" len="lg"/>
        </a:ln>
        <a:effectLst/>
      </dgm:spPr>
    </dgm:pt>
    <dgm:pt modelId="{66594BD2-E249-423A-AF50-A8ADAD59DFAB}" type="pres">
      <dgm:prSet presAssocID="{5DF76B65-9C67-4938-8AF2-F23DAED4DF21}" presName="nodes" presStyleCnt="0">
        <dgm:presLayoutVars>
          <dgm:chMax/>
          <dgm:chPref/>
          <dgm:animLvl val="lvl"/>
        </dgm:presLayoutVars>
      </dgm:prSet>
      <dgm:spPr/>
    </dgm:pt>
    <dgm:pt modelId="{8FCF4A88-7E81-45D2-975E-0D17A18A2C8B}" type="pres">
      <dgm:prSet presAssocID="{CDBD3F58-B36D-4AF6-AAEC-7B0C8A7F2EC1}" presName="composite" presStyleCnt="0"/>
      <dgm:spPr/>
    </dgm:pt>
    <dgm:pt modelId="{8B6A6F30-F3AE-4AD6-93F8-8848ABC75DD0}" type="pres">
      <dgm:prSet presAssocID="{CDBD3F58-B36D-4AF6-AAEC-7B0C8A7F2EC1}" presName="L1TextContainer" presStyleLbl="revTx" presStyleIdx="0" presStyleCnt="7">
        <dgm:presLayoutVars>
          <dgm:chMax val="1"/>
          <dgm:chPref val="1"/>
          <dgm:bulletEnabled val="1"/>
        </dgm:presLayoutVars>
      </dgm:prSet>
      <dgm:spPr/>
    </dgm:pt>
    <dgm:pt modelId="{ECCB5B40-0AC1-4A90-81DE-676CA7537526}" type="pres">
      <dgm:prSet presAssocID="{CDBD3F58-B36D-4AF6-AAEC-7B0C8A7F2EC1}" presName="L2TextContainerWrapper" presStyleCnt="0">
        <dgm:presLayoutVars>
          <dgm:chMax val="0"/>
          <dgm:chPref val="0"/>
          <dgm:bulletEnabled val="1"/>
        </dgm:presLayoutVars>
      </dgm:prSet>
      <dgm:spPr/>
    </dgm:pt>
    <dgm:pt modelId="{35F7A809-9AD9-4413-A4A3-A5CF6A6C3DA8}" type="pres">
      <dgm:prSet presAssocID="{CDBD3F58-B36D-4AF6-AAEC-7B0C8A7F2EC1}" presName="L2TextContainer" presStyleLbl="bgAcc1" presStyleIdx="0" presStyleCnt="7"/>
      <dgm:spPr/>
    </dgm:pt>
    <dgm:pt modelId="{E6AC4865-B566-48F2-A510-0B4DF1E54E8D}" type="pres">
      <dgm:prSet presAssocID="{CDBD3F58-B36D-4AF6-AAEC-7B0C8A7F2EC1}" presName="FlexibleEmptyPlaceHolder" presStyleCnt="0"/>
      <dgm:spPr/>
    </dgm:pt>
    <dgm:pt modelId="{8311C7FC-17A2-483D-9BEC-A49FD2E6CDB2}" type="pres">
      <dgm:prSet presAssocID="{CDBD3F58-B36D-4AF6-AAEC-7B0C8A7F2EC1}" presName="ConnectLine" presStyleLbl="sibTrans1D1" presStyleIdx="0" presStyleCnt="7"/>
      <dgm:spPr>
        <a:noFill/>
        <a:ln w="6350" cap="flat" cmpd="sng" algn="ctr">
          <a:solidFill>
            <a:schemeClr val="accent4">
              <a:hueOff val="0"/>
              <a:satOff val="0"/>
              <a:lumOff val="0"/>
              <a:alphaOff val="0"/>
            </a:schemeClr>
          </a:solidFill>
          <a:prstDash val="dash"/>
          <a:miter lim="800000"/>
        </a:ln>
        <a:effectLst/>
      </dgm:spPr>
    </dgm:pt>
    <dgm:pt modelId="{6B7FE0D8-74BA-42F6-8FE5-6DC4B6402BA5}" type="pres">
      <dgm:prSet presAssocID="{CDBD3F58-B36D-4AF6-AAEC-7B0C8A7F2EC1}" presName="ConnectorPoint" presStyleLbl="alignNode1" presStyleIdx="0" presStyleCnt="7"/>
      <dgm:spPr/>
    </dgm:pt>
    <dgm:pt modelId="{E5C79287-A790-4876-8589-4387314BEE50}" type="pres">
      <dgm:prSet presAssocID="{CDBD3F58-B36D-4AF6-AAEC-7B0C8A7F2EC1}" presName="EmptyPlaceHolder" presStyleCnt="0"/>
      <dgm:spPr/>
    </dgm:pt>
    <dgm:pt modelId="{073AFF96-F0D7-45BB-80F1-399766931804}" type="pres">
      <dgm:prSet presAssocID="{14C9B76B-0823-4CC9-A0C1-6A7EE5D25CC4}" presName="spaceBetweenRectangles" presStyleCnt="0"/>
      <dgm:spPr/>
    </dgm:pt>
    <dgm:pt modelId="{A6D532A6-0C70-41D6-A3EB-893FA72AAD2A}" type="pres">
      <dgm:prSet presAssocID="{FA37D6E3-9280-4BBD-AA75-892D915C0130}" presName="composite" presStyleCnt="0"/>
      <dgm:spPr/>
    </dgm:pt>
    <dgm:pt modelId="{0EA30DA6-AAFF-46A7-9A6D-D4171970468E}" type="pres">
      <dgm:prSet presAssocID="{FA37D6E3-9280-4BBD-AA75-892D915C0130}" presName="L1TextContainer" presStyleLbl="revTx" presStyleIdx="1" presStyleCnt="7">
        <dgm:presLayoutVars>
          <dgm:chMax val="1"/>
          <dgm:chPref val="1"/>
          <dgm:bulletEnabled val="1"/>
        </dgm:presLayoutVars>
      </dgm:prSet>
      <dgm:spPr/>
    </dgm:pt>
    <dgm:pt modelId="{3DB2BBD2-D066-425E-978C-4F24DDA47A9F}" type="pres">
      <dgm:prSet presAssocID="{FA37D6E3-9280-4BBD-AA75-892D915C0130}" presName="L2TextContainerWrapper" presStyleCnt="0">
        <dgm:presLayoutVars>
          <dgm:chMax val="0"/>
          <dgm:chPref val="0"/>
          <dgm:bulletEnabled val="1"/>
        </dgm:presLayoutVars>
      </dgm:prSet>
      <dgm:spPr/>
    </dgm:pt>
    <dgm:pt modelId="{30D9818C-2747-4F26-813C-68C80BB86785}" type="pres">
      <dgm:prSet presAssocID="{FA37D6E3-9280-4BBD-AA75-892D915C0130}" presName="L2TextContainer" presStyleLbl="bgAcc1" presStyleIdx="1" presStyleCnt="7"/>
      <dgm:spPr/>
    </dgm:pt>
    <dgm:pt modelId="{A4BF0895-65A7-480E-BF3C-05FB777716CC}" type="pres">
      <dgm:prSet presAssocID="{FA37D6E3-9280-4BBD-AA75-892D915C0130}" presName="FlexibleEmptyPlaceHolder" presStyleCnt="0"/>
      <dgm:spPr/>
    </dgm:pt>
    <dgm:pt modelId="{56DC74C9-6FC5-4123-8650-8536AB9C27B0}" type="pres">
      <dgm:prSet presAssocID="{FA37D6E3-9280-4BBD-AA75-892D915C0130}" presName="ConnectLine" presStyleLbl="sibTrans1D1" presStyleIdx="1" presStyleCnt="7"/>
      <dgm:spPr>
        <a:noFill/>
        <a:ln w="6350" cap="flat" cmpd="sng" algn="ctr">
          <a:solidFill>
            <a:schemeClr val="accent4">
              <a:hueOff val="1633482"/>
              <a:satOff val="-6796"/>
              <a:lumOff val="1601"/>
              <a:alphaOff val="0"/>
            </a:schemeClr>
          </a:solidFill>
          <a:prstDash val="dash"/>
          <a:miter lim="800000"/>
        </a:ln>
        <a:effectLst/>
      </dgm:spPr>
    </dgm:pt>
    <dgm:pt modelId="{1A8D4A71-9F91-4EA4-AFA8-88F9E809B48B}" type="pres">
      <dgm:prSet presAssocID="{FA37D6E3-9280-4BBD-AA75-892D915C0130}" presName="ConnectorPoint" presStyleLbl="alignNode1" presStyleIdx="1" presStyleCnt="7"/>
      <dgm:spPr/>
    </dgm:pt>
    <dgm:pt modelId="{FDA020EF-D17D-446B-B58E-161CD0CF514F}" type="pres">
      <dgm:prSet presAssocID="{FA37D6E3-9280-4BBD-AA75-892D915C0130}" presName="EmptyPlaceHolder" presStyleCnt="0"/>
      <dgm:spPr/>
    </dgm:pt>
    <dgm:pt modelId="{2C88C6A3-DDCB-49C5-94D7-D33A38F4FF9D}" type="pres">
      <dgm:prSet presAssocID="{F90F6BB2-9315-45A4-BDC5-23DC7DF4C556}" presName="spaceBetweenRectangles" presStyleCnt="0"/>
      <dgm:spPr/>
    </dgm:pt>
    <dgm:pt modelId="{E568FC9E-85C2-4859-9246-F212BD6940F3}" type="pres">
      <dgm:prSet presAssocID="{4BDF52D1-4720-4A1C-BC19-3CDA5AA15925}" presName="composite" presStyleCnt="0"/>
      <dgm:spPr/>
    </dgm:pt>
    <dgm:pt modelId="{09CA9830-4910-437E-A9F5-D0170324503E}" type="pres">
      <dgm:prSet presAssocID="{4BDF52D1-4720-4A1C-BC19-3CDA5AA15925}" presName="L1TextContainer" presStyleLbl="revTx" presStyleIdx="2" presStyleCnt="7">
        <dgm:presLayoutVars>
          <dgm:chMax val="1"/>
          <dgm:chPref val="1"/>
          <dgm:bulletEnabled val="1"/>
        </dgm:presLayoutVars>
      </dgm:prSet>
      <dgm:spPr/>
    </dgm:pt>
    <dgm:pt modelId="{C2E8423E-81B1-4CA5-BC44-6C98B8F914DC}" type="pres">
      <dgm:prSet presAssocID="{4BDF52D1-4720-4A1C-BC19-3CDA5AA15925}" presName="L2TextContainerWrapper" presStyleCnt="0">
        <dgm:presLayoutVars>
          <dgm:chMax val="0"/>
          <dgm:chPref val="0"/>
          <dgm:bulletEnabled val="1"/>
        </dgm:presLayoutVars>
      </dgm:prSet>
      <dgm:spPr/>
    </dgm:pt>
    <dgm:pt modelId="{278FDD7B-0423-4AB7-9FCF-66DB46430766}" type="pres">
      <dgm:prSet presAssocID="{4BDF52D1-4720-4A1C-BC19-3CDA5AA15925}" presName="L2TextContainer" presStyleLbl="bgAcc1" presStyleIdx="2" presStyleCnt="7"/>
      <dgm:spPr/>
    </dgm:pt>
    <dgm:pt modelId="{B75B0C81-CCC9-4385-A05C-3837B1BEEB9F}" type="pres">
      <dgm:prSet presAssocID="{4BDF52D1-4720-4A1C-BC19-3CDA5AA15925}" presName="FlexibleEmptyPlaceHolder" presStyleCnt="0"/>
      <dgm:spPr/>
    </dgm:pt>
    <dgm:pt modelId="{433E3E15-3966-4E9E-8331-D38CF0517D0C}" type="pres">
      <dgm:prSet presAssocID="{4BDF52D1-4720-4A1C-BC19-3CDA5AA15925}" presName="ConnectLine" presStyleLbl="sibTrans1D1" presStyleIdx="2" presStyleCnt="7"/>
      <dgm:spPr>
        <a:noFill/>
        <a:ln w="6350" cap="flat" cmpd="sng" algn="ctr">
          <a:solidFill>
            <a:schemeClr val="accent4">
              <a:hueOff val="3266964"/>
              <a:satOff val="-13592"/>
              <a:lumOff val="3203"/>
              <a:alphaOff val="0"/>
            </a:schemeClr>
          </a:solidFill>
          <a:prstDash val="dash"/>
          <a:miter lim="800000"/>
        </a:ln>
        <a:effectLst/>
      </dgm:spPr>
    </dgm:pt>
    <dgm:pt modelId="{0CF150E9-B750-4523-995D-9A2ABE86CF47}" type="pres">
      <dgm:prSet presAssocID="{4BDF52D1-4720-4A1C-BC19-3CDA5AA15925}" presName="ConnectorPoint" presStyleLbl="alignNode1" presStyleIdx="2" presStyleCnt="7"/>
      <dgm:spPr/>
    </dgm:pt>
    <dgm:pt modelId="{7EC5D78D-FBEE-420C-8394-CCB889005C70}" type="pres">
      <dgm:prSet presAssocID="{4BDF52D1-4720-4A1C-BC19-3CDA5AA15925}" presName="EmptyPlaceHolder" presStyleCnt="0"/>
      <dgm:spPr/>
    </dgm:pt>
    <dgm:pt modelId="{814A353E-3D20-431B-997B-B572D6C7C49E}" type="pres">
      <dgm:prSet presAssocID="{57F1658D-756A-4E37-9C95-AB3239A33671}" presName="spaceBetweenRectangles" presStyleCnt="0"/>
      <dgm:spPr/>
    </dgm:pt>
    <dgm:pt modelId="{A94AF771-2062-4C79-8BA4-F0010880F423}" type="pres">
      <dgm:prSet presAssocID="{7B8F7A68-1A58-4685-851C-488353E59301}" presName="composite" presStyleCnt="0"/>
      <dgm:spPr/>
    </dgm:pt>
    <dgm:pt modelId="{E79BBB41-2C0F-4492-924F-F08D1A714C6D}" type="pres">
      <dgm:prSet presAssocID="{7B8F7A68-1A58-4685-851C-488353E59301}" presName="L1TextContainer" presStyleLbl="revTx" presStyleIdx="3" presStyleCnt="7">
        <dgm:presLayoutVars>
          <dgm:chMax val="1"/>
          <dgm:chPref val="1"/>
          <dgm:bulletEnabled val="1"/>
        </dgm:presLayoutVars>
      </dgm:prSet>
      <dgm:spPr/>
    </dgm:pt>
    <dgm:pt modelId="{C65E782E-A978-4F4A-993E-BFD97B227E05}" type="pres">
      <dgm:prSet presAssocID="{7B8F7A68-1A58-4685-851C-488353E59301}" presName="L2TextContainerWrapper" presStyleCnt="0">
        <dgm:presLayoutVars>
          <dgm:chMax val="0"/>
          <dgm:chPref val="0"/>
          <dgm:bulletEnabled val="1"/>
        </dgm:presLayoutVars>
      </dgm:prSet>
      <dgm:spPr/>
    </dgm:pt>
    <dgm:pt modelId="{CE62EA76-FB43-4D22-B74B-166BCBC20AE5}" type="pres">
      <dgm:prSet presAssocID="{7B8F7A68-1A58-4685-851C-488353E59301}" presName="L2TextContainer" presStyleLbl="bgAcc1" presStyleIdx="3" presStyleCnt="7"/>
      <dgm:spPr/>
    </dgm:pt>
    <dgm:pt modelId="{0791C8B4-2F54-4E84-8EF0-5F60AE1C6056}" type="pres">
      <dgm:prSet presAssocID="{7B8F7A68-1A58-4685-851C-488353E59301}" presName="FlexibleEmptyPlaceHolder" presStyleCnt="0"/>
      <dgm:spPr/>
    </dgm:pt>
    <dgm:pt modelId="{1236D026-6610-4910-AC87-08E4B7F66460}" type="pres">
      <dgm:prSet presAssocID="{7B8F7A68-1A58-4685-851C-488353E59301}" presName="ConnectLine" presStyleLbl="sibTrans1D1" presStyleIdx="3" presStyleCnt="7"/>
      <dgm:spPr>
        <a:noFill/>
        <a:ln w="6350" cap="flat" cmpd="sng" algn="ctr">
          <a:solidFill>
            <a:schemeClr val="accent4">
              <a:hueOff val="4900445"/>
              <a:satOff val="-20388"/>
              <a:lumOff val="4804"/>
              <a:alphaOff val="0"/>
            </a:schemeClr>
          </a:solidFill>
          <a:prstDash val="dash"/>
          <a:miter lim="800000"/>
        </a:ln>
        <a:effectLst/>
      </dgm:spPr>
    </dgm:pt>
    <dgm:pt modelId="{B5816129-4CF7-4FF6-AC9E-2C9036F069FD}" type="pres">
      <dgm:prSet presAssocID="{7B8F7A68-1A58-4685-851C-488353E59301}" presName="ConnectorPoint" presStyleLbl="alignNode1" presStyleIdx="3" presStyleCnt="7"/>
      <dgm:spPr/>
    </dgm:pt>
    <dgm:pt modelId="{586675AD-F313-4697-824C-807A9B36D797}" type="pres">
      <dgm:prSet presAssocID="{7B8F7A68-1A58-4685-851C-488353E59301}" presName="EmptyPlaceHolder" presStyleCnt="0"/>
      <dgm:spPr/>
    </dgm:pt>
    <dgm:pt modelId="{C39511CC-600D-49C1-823B-FE44564B1ABB}" type="pres">
      <dgm:prSet presAssocID="{36340F65-102D-4506-B2B8-3F5EF31A5A61}" presName="spaceBetweenRectangles" presStyleCnt="0"/>
      <dgm:spPr/>
    </dgm:pt>
    <dgm:pt modelId="{9F253A20-618E-4C45-9776-C563B01250E2}" type="pres">
      <dgm:prSet presAssocID="{5499873C-6C68-446F-8EA9-620FD5FB5BA2}" presName="composite" presStyleCnt="0"/>
      <dgm:spPr/>
    </dgm:pt>
    <dgm:pt modelId="{96F89929-458E-4C8F-A82E-7A16E52E1769}" type="pres">
      <dgm:prSet presAssocID="{5499873C-6C68-446F-8EA9-620FD5FB5BA2}" presName="L1TextContainer" presStyleLbl="revTx" presStyleIdx="4" presStyleCnt="7">
        <dgm:presLayoutVars>
          <dgm:chMax val="1"/>
          <dgm:chPref val="1"/>
          <dgm:bulletEnabled val="1"/>
        </dgm:presLayoutVars>
      </dgm:prSet>
      <dgm:spPr/>
    </dgm:pt>
    <dgm:pt modelId="{83F4F0DA-DF20-40AC-8C92-5A01DE048B8C}" type="pres">
      <dgm:prSet presAssocID="{5499873C-6C68-446F-8EA9-620FD5FB5BA2}" presName="L2TextContainerWrapper" presStyleCnt="0">
        <dgm:presLayoutVars>
          <dgm:chMax val="0"/>
          <dgm:chPref val="0"/>
          <dgm:bulletEnabled val="1"/>
        </dgm:presLayoutVars>
      </dgm:prSet>
      <dgm:spPr/>
    </dgm:pt>
    <dgm:pt modelId="{2A902FA4-3A2D-4CC8-A804-22C33B26CDFC}" type="pres">
      <dgm:prSet presAssocID="{5499873C-6C68-446F-8EA9-620FD5FB5BA2}" presName="L2TextContainer" presStyleLbl="bgAcc1" presStyleIdx="4" presStyleCnt="7"/>
      <dgm:spPr/>
    </dgm:pt>
    <dgm:pt modelId="{C59AFF08-9C08-4E0A-9577-7CFA918CF8AC}" type="pres">
      <dgm:prSet presAssocID="{5499873C-6C68-446F-8EA9-620FD5FB5BA2}" presName="FlexibleEmptyPlaceHolder" presStyleCnt="0"/>
      <dgm:spPr/>
    </dgm:pt>
    <dgm:pt modelId="{9A6D2962-8254-48FE-9BFF-A9FE01827AE7}" type="pres">
      <dgm:prSet presAssocID="{5499873C-6C68-446F-8EA9-620FD5FB5BA2}" presName="ConnectLine" presStyleLbl="sibTrans1D1" presStyleIdx="4" presStyleCnt="7"/>
      <dgm:spPr>
        <a:noFill/>
        <a:ln w="6350" cap="flat" cmpd="sng" algn="ctr">
          <a:solidFill>
            <a:schemeClr val="accent4">
              <a:hueOff val="6533927"/>
              <a:satOff val="-27185"/>
              <a:lumOff val="6405"/>
              <a:alphaOff val="0"/>
            </a:schemeClr>
          </a:solidFill>
          <a:prstDash val="dash"/>
          <a:miter lim="800000"/>
        </a:ln>
        <a:effectLst/>
      </dgm:spPr>
    </dgm:pt>
    <dgm:pt modelId="{60347977-F422-4144-B8F5-905B2E9D4508}" type="pres">
      <dgm:prSet presAssocID="{5499873C-6C68-446F-8EA9-620FD5FB5BA2}" presName="ConnectorPoint" presStyleLbl="alignNode1" presStyleIdx="4" presStyleCnt="7"/>
      <dgm:spPr/>
    </dgm:pt>
    <dgm:pt modelId="{0AFD4FD6-FC8A-4ABC-B7E2-ABCF1C11AAAE}" type="pres">
      <dgm:prSet presAssocID="{5499873C-6C68-446F-8EA9-620FD5FB5BA2}" presName="EmptyPlaceHolder" presStyleCnt="0"/>
      <dgm:spPr/>
    </dgm:pt>
    <dgm:pt modelId="{434512C3-1471-409C-AEBF-ABA98F10FA55}" type="pres">
      <dgm:prSet presAssocID="{CE627E5E-6CA8-44AD-80C2-ECB7DB13EF06}" presName="spaceBetweenRectangles" presStyleCnt="0"/>
      <dgm:spPr/>
    </dgm:pt>
    <dgm:pt modelId="{76BBD8F9-2D3B-4A23-A347-B60743B65FDA}" type="pres">
      <dgm:prSet presAssocID="{E09FF3B1-212C-4F88-8038-E2401FE6D5A6}" presName="composite" presStyleCnt="0"/>
      <dgm:spPr/>
    </dgm:pt>
    <dgm:pt modelId="{9FF324ED-02A5-4D39-A617-C7198E2DFEC8}" type="pres">
      <dgm:prSet presAssocID="{E09FF3B1-212C-4F88-8038-E2401FE6D5A6}" presName="L1TextContainer" presStyleLbl="revTx" presStyleIdx="5" presStyleCnt="7">
        <dgm:presLayoutVars>
          <dgm:chMax val="1"/>
          <dgm:chPref val="1"/>
          <dgm:bulletEnabled val="1"/>
        </dgm:presLayoutVars>
      </dgm:prSet>
      <dgm:spPr/>
    </dgm:pt>
    <dgm:pt modelId="{E181B6BE-0D2D-464C-898B-6E38DBDE6910}" type="pres">
      <dgm:prSet presAssocID="{E09FF3B1-212C-4F88-8038-E2401FE6D5A6}" presName="L2TextContainerWrapper" presStyleCnt="0">
        <dgm:presLayoutVars>
          <dgm:chMax val="0"/>
          <dgm:chPref val="0"/>
          <dgm:bulletEnabled val="1"/>
        </dgm:presLayoutVars>
      </dgm:prSet>
      <dgm:spPr/>
    </dgm:pt>
    <dgm:pt modelId="{60BB3CC2-8394-400B-90E3-4F62BA8EA5C5}" type="pres">
      <dgm:prSet presAssocID="{E09FF3B1-212C-4F88-8038-E2401FE6D5A6}" presName="L2TextContainer" presStyleLbl="bgAcc1" presStyleIdx="5" presStyleCnt="7"/>
      <dgm:spPr/>
    </dgm:pt>
    <dgm:pt modelId="{5DC9B6A0-55E5-49D0-AA7A-893CE678DDC0}" type="pres">
      <dgm:prSet presAssocID="{E09FF3B1-212C-4F88-8038-E2401FE6D5A6}" presName="FlexibleEmptyPlaceHolder" presStyleCnt="0"/>
      <dgm:spPr/>
    </dgm:pt>
    <dgm:pt modelId="{6CC40F6F-FE53-4811-A125-21F26624EC97}" type="pres">
      <dgm:prSet presAssocID="{E09FF3B1-212C-4F88-8038-E2401FE6D5A6}" presName="ConnectLine" presStyleLbl="sibTrans1D1" presStyleIdx="5" presStyleCnt="7"/>
      <dgm:spPr>
        <a:noFill/>
        <a:ln w="6350" cap="flat" cmpd="sng" algn="ctr">
          <a:solidFill>
            <a:schemeClr val="accent4">
              <a:hueOff val="8167408"/>
              <a:satOff val="-33981"/>
              <a:lumOff val="8007"/>
              <a:alphaOff val="0"/>
            </a:schemeClr>
          </a:solidFill>
          <a:prstDash val="dash"/>
          <a:miter lim="800000"/>
        </a:ln>
        <a:effectLst/>
      </dgm:spPr>
    </dgm:pt>
    <dgm:pt modelId="{244D4E35-9CD3-485B-BF8C-97975509A5B4}" type="pres">
      <dgm:prSet presAssocID="{E09FF3B1-212C-4F88-8038-E2401FE6D5A6}" presName="ConnectorPoint" presStyleLbl="alignNode1" presStyleIdx="5" presStyleCnt="7"/>
      <dgm:spPr/>
    </dgm:pt>
    <dgm:pt modelId="{F0630D69-4932-447A-8A06-A0D1B17649A0}" type="pres">
      <dgm:prSet presAssocID="{E09FF3B1-212C-4F88-8038-E2401FE6D5A6}" presName="EmptyPlaceHolder" presStyleCnt="0"/>
      <dgm:spPr/>
    </dgm:pt>
    <dgm:pt modelId="{F14FDEA6-3187-4E0E-BCBA-F17EC417F234}" type="pres">
      <dgm:prSet presAssocID="{54123E62-5305-4673-A9E7-4574441510FB}" presName="spaceBetweenRectangles" presStyleCnt="0"/>
      <dgm:spPr/>
    </dgm:pt>
    <dgm:pt modelId="{1C6A60C0-11EE-40DB-941E-665DA2489DB0}" type="pres">
      <dgm:prSet presAssocID="{86789371-7DC7-41F4-A5CA-C3F66FA698F9}" presName="composite" presStyleCnt="0"/>
      <dgm:spPr/>
    </dgm:pt>
    <dgm:pt modelId="{E4BB445F-83A9-40A2-9015-6631E83B99EC}" type="pres">
      <dgm:prSet presAssocID="{86789371-7DC7-41F4-A5CA-C3F66FA698F9}" presName="L1TextContainer" presStyleLbl="revTx" presStyleIdx="6" presStyleCnt="7">
        <dgm:presLayoutVars>
          <dgm:chMax val="1"/>
          <dgm:chPref val="1"/>
          <dgm:bulletEnabled val="1"/>
        </dgm:presLayoutVars>
      </dgm:prSet>
      <dgm:spPr/>
    </dgm:pt>
    <dgm:pt modelId="{B71FFCA9-C463-4708-97E4-9BDAB3EF6E91}" type="pres">
      <dgm:prSet presAssocID="{86789371-7DC7-41F4-A5CA-C3F66FA698F9}" presName="L2TextContainerWrapper" presStyleCnt="0">
        <dgm:presLayoutVars>
          <dgm:chMax val="0"/>
          <dgm:chPref val="0"/>
          <dgm:bulletEnabled val="1"/>
        </dgm:presLayoutVars>
      </dgm:prSet>
      <dgm:spPr/>
    </dgm:pt>
    <dgm:pt modelId="{F0D7F0F2-9E4A-4DA1-8E97-AF8AD88EC924}" type="pres">
      <dgm:prSet presAssocID="{86789371-7DC7-41F4-A5CA-C3F66FA698F9}" presName="L2TextContainer" presStyleLbl="bgAcc1" presStyleIdx="6" presStyleCnt="7"/>
      <dgm:spPr/>
    </dgm:pt>
    <dgm:pt modelId="{B16D7BCC-D43C-4227-8F3A-3A4EF5410C80}" type="pres">
      <dgm:prSet presAssocID="{86789371-7DC7-41F4-A5CA-C3F66FA698F9}" presName="FlexibleEmptyPlaceHolder" presStyleCnt="0"/>
      <dgm:spPr/>
    </dgm:pt>
    <dgm:pt modelId="{0FE1E253-5281-499D-88BF-44BFF7B31F08}" type="pres">
      <dgm:prSet presAssocID="{86789371-7DC7-41F4-A5CA-C3F66FA698F9}" presName="ConnectLine" presStyleLbl="sibTrans1D1" presStyleIdx="6" presStyleCnt="7"/>
      <dgm:spPr>
        <a:noFill/>
        <a:ln w="6350" cap="flat" cmpd="sng" algn="ctr">
          <a:solidFill>
            <a:schemeClr val="accent4">
              <a:hueOff val="9800891"/>
              <a:satOff val="-40777"/>
              <a:lumOff val="9608"/>
              <a:alphaOff val="0"/>
            </a:schemeClr>
          </a:solidFill>
          <a:prstDash val="dash"/>
          <a:miter lim="800000"/>
        </a:ln>
        <a:effectLst/>
      </dgm:spPr>
    </dgm:pt>
    <dgm:pt modelId="{8B80FA50-8316-4C20-A81D-077576961F6D}" type="pres">
      <dgm:prSet presAssocID="{86789371-7DC7-41F4-A5CA-C3F66FA698F9}" presName="ConnectorPoint" presStyleLbl="alignNode1" presStyleIdx="6" presStyleCnt="7"/>
      <dgm:spPr/>
    </dgm:pt>
    <dgm:pt modelId="{D5C37CA3-AE99-46FF-B009-3895307B46E4}" type="pres">
      <dgm:prSet presAssocID="{86789371-7DC7-41F4-A5CA-C3F66FA698F9}" presName="EmptyPlaceHolder" presStyleCnt="0"/>
      <dgm:spPr/>
    </dgm:pt>
  </dgm:ptLst>
  <dgm:cxnLst>
    <dgm:cxn modelId="{CE58510A-7AE6-4394-9DA1-D862D3391197}" srcId="{5DF76B65-9C67-4938-8AF2-F23DAED4DF21}" destId="{CDBD3F58-B36D-4AF6-AAEC-7B0C8A7F2EC1}" srcOrd="0" destOrd="0" parTransId="{9B37E5EA-2235-4F8C-96EC-9D968C7B554C}" sibTransId="{14C9B76B-0823-4CC9-A0C1-6A7EE5D25CC4}"/>
    <dgm:cxn modelId="{3415040B-0F69-419B-8757-043F59AEC785}" type="presOf" srcId="{3B90E020-83E9-4430-A36F-6F7D0F7EAAC6}" destId="{30D9818C-2747-4F26-813C-68C80BB86785}" srcOrd="0" destOrd="0" presId="urn:microsoft.com/office/officeart/2016/7/layout/BasicTimeline"/>
    <dgm:cxn modelId="{72202B0F-381E-452C-A68D-68E81869E605}" srcId="{5DF76B65-9C67-4938-8AF2-F23DAED4DF21}" destId="{4BDF52D1-4720-4A1C-BC19-3CDA5AA15925}" srcOrd="2" destOrd="0" parTransId="{3F11E0DA-21AD-4853-B2F9-7DC5EF498945}" sibTransId="{57F1658D-756A-4E37-9C95-AB3239A33671}"/>
    <dgm:cxn modelId="{6599970F-1C83-4856-AC84-434060784078}" type="presOf" srcId="{5499873C-6C68-446F-8EA9-620FD5FB5BA2}" destId="{96F89929-458E-4C8F-A82E-7A16E52E1769}" srcOrd="0" destOrd="0" presId="urn:microsoft.com/office/officeart/2016/7/layout/BasicTimeline"/>
    <dgm:cxn modelId="{5B426410-A270-4EC7-8206-6F175E02038A}" type="presOf" srcId="{6E7C5A26-389D-458A-ADD2-9775111A9B1C}" destId="{60BB3CC2-8394-400B-90E3-4F62BA8EA5C5}" srcOrd="0" destOrd="0" presId="urn:microsoft.com/office/officeart/2016/7/layout/BasicTimeline"/>
    <dgm:cxn modelId="{91CEE617-F32B-493C-85DF-95980A37AA36}" type="presOf" srcId="{FA37D6E3-9280-4BBD-AA75-892D915C0130}" destId="{0EA30DA6-AAFF-46A7-9A6D-D4171970468E}" srcOrd="0" destOrd="0" presId="urn:microsoft.com/office/officeart/2016/7/layout/BasicTimeline"/>
    <dgm:cxn modelId="{85F61922-2E59-4E88-ACE6-E133955B2D6C}" srcId="{4BDF52D1-4720-4A1C-BC19-3CDA5AA15925}" destId="{2D6CCFF0-E7EA-407F-B6A8-66E17ED4CEE4}" srcOrd="0" destOrd="0" parTransId="{5ED6114E-ACCD-4E2D-BF36-7FB88C76B30E}" sibTransId="{A1043C58-7A25-455A-8C55-E58459B5B8A5}"/>
    <dgm:cxn modelId="{33C59730-0846-4C61-B615-2CF7598F875F}" srcId="{5DF76B65-9C67-4938-8AF2-F23DAED4DF21}" destId="{E09FF3B1-212C-4F88-8038-E2401FE6D5A6}" srcOrd="5" destOrd="0" parTransId="{E5A23FC5-B76F-4357-8845-A5B225627CEA}" sibTransId="{54123E62-5305-4673-A9E7-4574441510FB}"/>
    <dgm:cxn modelId="{B568964C-F023-4187-9FEC-D5C36DF1C8BC}" type="presOf" srcId="{2D6CCFF0-E7EA-407F-B6A8-66E17ED4CEE4}" destId="{278FDD7B-0423-4AB7-9FCF-66DB46430766}" srcOrd="0" destOrd="0" presId="urn:microsoft.com/office/officeart/2016/7/layout/BasicTimeline"/>
    <dgm:cxn modelId="{FB2EF16C-D1E1-4E9A-80D2-60C1F3532451}" type="presOf" srcId="{5DF76B65-9C67-4938-8AF2-F23DAED4DF21}" destId="{669C1C9E-7797-4CF7-840F-A44CD3E9B287}" srcOrd="0" destOrd="0" presId="urn:microsoft.com/office/officeart/2016/7/layout/BasicTimeline"/>
    <dgm:cxn modelId="{6184B36E-6A4B-4BD6-808F-A6754D372F00}" srcId="{5DF76B65-9C67-4938-8AF2-F23DAED4DF21}" destId="{7B8F7A68-1A58-4685-851C-488353E59301}" srcOrd="3" destOrd="0" parTransId="{08CF71A0-3EB0-474C-A216-B424EDD2AC0E}" sibTransId="{36340F65-102D-4506-B2B8-3F5EF31A5A61}"/>
    <dgm:cxn modelId="{8792DF57-1DC8-4435-9C4D-D060F74129D0}" srcId="{FA37D6E3-9280-4BBD-AA75-892D915C0130}" destId="{3B90E020-83E9-4430-A36F-6F7D0F7EAAC6}" srcOrd="0" destOrd="0" parTransId="{9740F37E-20C9-4BCE-8B2B-47C72FB80975}" sibTransId="{488CA506-B9BA-4C3D-9ED8-0F32BFC41919}"/>
    <dgm:cxn modelId="{0A268259-A5EC-453F-851E-7A36ABE7A704}" type="presOf" srcId="{4BDF52D1-4720-4A1C-BC19-3CDA5AA15925}" destId="{09CA9830-4910-437E-A9F5-D0170324503E}" srcOrd="0" destOrd="0" presId="urn:microsoft.com/office/officeart/2016/7/layout/BasicTimeline"/>
    <dgm:cxn modelId="{735EDF7B-E22E-48F7-876C-239F9B820ADA}" type="presOf" srcId="{B9BB81AC-A03C-4CE9-8F9C-D5AA59159CDB}" destId="{F0D7F0F2-9E4A-4DA1-8E97-AF8AD88EC924}" srcOrd="0" destOrd="0" presId="urn:microsoft.com/office/officeart/2016/7/layout/BasicTimeline"/>
    <dgm:cxn modelId="{B4E86386-540C-4859-9906-88A7AF6311FD}" type="presOf" srcId="{CDBD3F58-B36D-4AF6-AAEC-7B0C8A7F2EC1}" destId="{8B6A6F30-F3AE-4AD6-93F8-8848ABC75DD0}" srcOrd="0" destOrd="0" presId="urn:microsoft.com/office/officeart/2016/7/layout/BasicTimeline"/>
    <dgm:cxn modelId="{EB3BA69D-38B0-43EF-BEE5-5D8DC7ECCEB3}" srcId="{86789371-7DC7-41F4-A5CA-C3F66FA698F9}" destId="{B9BB81AC-A03C-4CE9-8F9C-D5AA59159CDB}" srcOrd="0" destOrd="0" parTransId="{8F2F189C-5829-45C3-A4FB-083504D4D695}" sibTransId="{11B94D0C-FB36-4BCD-A57F-534D07FA3127}"/>
    <dgm:cxn modelId="{7A1ADFA1-76EC-47F2-8C9B-E3C4F80CD7B4}" type="presOf" srcId="{7DEA7715-A51D-4C1D-BDDF-1A2677DDAB9D}" destId="{2A902FA4-3A2D-4CC8-A804-22C33B26CDFC}" srcOrd="0" destOrd="0" presId="urn:microsoft.com/office/officeart/2016/7/layout/BasicTimeline"/>
    <dgm:cxn modelId="{9C8C64A3-0C7A-43DD-AD1C-83AAE16132D8}" type="presOf" srcId="{9F9DDF3F-74DB-4DB6-84CD-E9F04097D0C6}" destId="{35F7A809-9AD9-4413-A4A3-A5CF6A6C3DA8}" srcOrd="0" destOrd="0" presId="urn:microsoft.com/office/officeart/2016/7/layout/BasicTimeline"/>
    <dgm:cxn modelId="{ADCCBCAC-E7BD-457B-A514-BC788B2FEB18}" srcId="{5DF76B65-9C67-4938-8AF2-F23DAED4DF21}" destId="{5499873C-6C68-446F-8EA9-620FD5FB5BA2}" srcOrd="4" destOrd="0" parTransId="{08376FD9-EC74-4F5F-A30B-995C9F68D335}" sibTransId="{CE627E5E-6CA8-44AD-80C2-ECB7DB13EF06}"/>
    <dgm:cxn modelId="{A60A2AC1-4378-488B-95D8-CB522CE357E1}" type="presOf" srcId="{7B8F7A68-1A58-4685-851C-488353E59301}" destId="{E79BBB41-2C0F-4492-924F-F08D1A714C6D}" srcOrd="0" destOrd="0" presId="urn:microsoft.com/office/officeart/2016/7/layout/BasicTimeline"/>
    <dgm:cxn modelId="{411BDBC2-3E83-4F6E-8BD3-B3E5753DDC2D}" srcId="{5499873C-6C68-446F-8EA9-620FD5FB5BA2}" destId="{7DEA7715-A51D-4C1D-BDDF-1A2677DDAB9D}" srcOrd="0" destOrd="0" parTransId="{48E8D5C8-420E-472C-A48F-3F70BE1DCE57}" sibTransId="{7B55CAFD-6C62-4178-89F9-F6E0F64A0F2A}"/>
    <dgm:cxn modelId="{629FA2C4-0067-4BAC-B36A-366168552C20}" srcId="{5DF76B65-9C67-4938-8AF2-F23DAED4DF21}" destId="{86789371-7DC7-41F4-A5CA-C3F66FA698F9}" srcOrd="6" destOrd="0" parTransId="{BD8A675B-4CD8-4E98-9C43-4B32275073AC}" sibTransId="{28802F2E-BEC7-4606-9F03-D7A11163C69D}"/>
    <dgm:cxn modelId="{31912DCF-97FB-4FC0-9AEE-AD8FE33BDC75}" type="presOf" srcId="{E09FF3B1-212C-4F88-8038-E2401FE6D5A6}" destId="{9FF324ED-02A5-4D39-A617-C7198E2DFEC8}" srcOrd="0" destOrd="0" presId="urn:microsoft.com/office/officeart/2016/7/layout/BasicTimeline"/>
    <dgm:cxn modelId="{3DD297DD-8E8F-44D9-A3F5-2FBE9DC931E5}" srcId="{E09FF3B1-212C-4F88-8038-E2401FE6D5A6}" destId="{6E7C5A26-389D-458A-ADD2-9775111A9B1C}" srcOrd="0" destOrd="0" parTransId="{34A55C86-CC2D-4EDE-BE3F-B3702A9D835D}" sibTransId="{7F4BF477-7214-462C-AA76-2105585F0C61}"/>
    <dgm:cxn modelId="{61F637DE-FBAD-48D9-AEF5-885F63542A2D}" srcId="{CDBD3F58-B36D-4AF6-AAEC-7B0C8A7F2EC1}" destId="{9F9DDF3F-74DB-4DB6-84CD-E9F04097D0C6}" srcOrd="0" destOrd="0" parTransId="{15507011-9E70-4FEA-86B4-3959A81F5C30}" sibTransId="{22DD5FB6-4F67-4B55-B251-403B272A241A}"/>
    <dgm:cxn modelId="{DC3E63E7-7EC7-4D78-9D77-D13DF76EFB27}" srcId="{7B8F7A68-1A58-4685-851C-488353E59301}" destId="{58F609D5-7E37-4631-809B-2C0313BDDCD6}" srcOrd="0" destOrd="0" parTransId="{C4C14826-AAB2-4AFE-B17E-C9BEBFF0CF97}" sibTransId="{65EC69D4-17B2-47E2-94B3-76F8050D749E}"/>
    <dgm:cxn modelId="{1318EBFA-AFAC-4905-B6BF-688D7876AB10}" srcId="{5DF76B65-9C67-4938-8AF2-F23DAED4DF21}" destId="{FA37D6E3-9280-4BBD-AA75-892D915C0130}" srcOrd="1" destOrd="0" parTransId="{DE258049-AEE2-4277-9E01-6383EAF16B9D}" sibTransId="{F90F6BB2-9315-45A4-BDC5-23DC7DF4C556}"/>
    <dgm:cxn modelId="{D29E1EFC-773C-46C4-8053-DDE192368226}" type="presOf" srcId="{86789371-7DC7-41F4-A5CA-C3F66FA698F9}" destId="{E4BB445F-83A9-40A2-9015-6631E83B99EC}" srcOrd="0" destOrd="0" presId="urn:microsoft.com/office/officeart/2016/7/layout/BasicTimeline"/>
    <dgm:cxn modelId="{33F5DDFC-E67D-4199-BAC2-6E87FAAA16C6}" type="presOf" srcId="{58F609D5-7E37-4631-809B-2C0313BDDCD6}" destId="{CE62EA76-FB43-4D22-B74B-166BCBC20AE5}" srcOrd="0" destOrd="0" presId="urn:microsoft.com/office/officeart/2016/7/layout/BasicTimeline"/>
    <dgm:cxn modelId="{D80BDCDF-844B-4DD8-99C6-A524ABF140AB}" type="presParOf" srcId="{669C1C9E-7797-4CF7-840F-A44CD3E9B287}" destId="{536BF102-BE6F-4C93-AAAF-D85FB058CAB9}" srcOrd="0" destOrd="0" presId="urn:microsoft.com/office/officeart/2016/7/layout/BasicTimeline"/>
    <dgm:cxn modelId="{31F8F422-AA83-4571-8B68-36A906CC77C9}" type="presParOf" srcId="{669C1C9E-7797-4CF7-840F-A44CD3E9B287}" destId="{66594BD2-E249-423A-AF50-A8ADAD59DFAB}" srcOrd="1" destOrd="0" presId="urn:microsoft.com/office/officeart/2016/7/layout/BasicTimeline"/>
    <dgm:cxn modelId="{B8A76E43-A1D1-46BB-9D09-571472FD3D23}" type="presParOf" srcId="{66594BD2-E249-423A-AF50-A8ADAD59DFAB}" destId="{8FCF4A88-7E81-45D2-975E-0D17A18A2C8B}" srcOrd="0" destOrd="0" presId="urn:microsoft.com/office/officeart/2016/7/layout/BasicTimeline"/>
    <dgm:cxn modelId="{CADA48A0-17B3-4EE4-8F6D-A3CB3DFC454F}" type="presParOf" srcId="{8FCF4A88-7E81-45D2-975E-0D17A18A2C8B}" destId="{8B6A6F30-F3AE-4AD6-93F8-8848ABC75DD0}" srcOrd="0" destOrd="0" presId="urn:microsoft.com/office/officeart/2016/7/layout/BasicTimeline"/>
    <dgm:cxn modelId="{EC46F39A-9475-4EA6-9919-D281F2AA756D}" type="presParOf" srcId="{8FCF4A88-7E81-45D2-975E-0D17A18A2C8B}" destId="{ECCB5B40-0AC1-4A90-81DE-676CA7537526}" srcOrd="1" destOrd="0" presId="urn:microsoft.com/office/officeart/2016/7/layout/BasicTimeline"/>
    <dgm:cxn modelId="{76D7F01D-A5EC-4397-831A-D06BB57DDBF3}" type="presParOf" srcId="{ECCB5B40-0AC1-4A90-81DE-676CA7537526}" destId="{35F7A809-9AD9-4413-A4A3-A5CF6A6C3DA8}" srcOrd="0" destOrd="0" presId="urn:microsoft.com/office/officeart/2016/7/layout/BasicTimeline"/>
    <dgm:cxn modelId="{0215FF6C-D470-4159-A5DD-57D99053AC91}" type="presParOf" srcId="{ECCB5B40-0AC1-4A90-81DE-676CA7537526}" destId="{E6AC4865-B566-48F2-A510-0B4DF1E54E8D}" srcOrd="1" destOrd="0" presId="urn:microsoft.com/office/officeart/2016/7/layout/BasicTimeline"/>
    <dgm:cxn modelId="{C2531B43-6B4B-4640-B0B1-7142711F8173}" type="presParOf" srcId="{8FCF4A88-7E81-45D2-975E-0D17A18A2C8B}" destId="{8311C7FC-17A2-483D-9BEC-A49FD2E6CDB2}" srcOrd="2" destOrd="0" presId="urn:microsoft.com/office/officeart/2016/7/layout/BasicTimeline"/>
    <dgm:cxn modelId="{2BFD4557-F66A-4999-88EF-0B0ABF221F7F}" type="presParOf" srcId="{8FCF4A88-7E81-45D2-975E-0D17A18A2C8B}" destId="{6B7FE0D8-74BA-42F6-8FE5-6DC4B6402BA5}" srcOrd="3" destOrd="0" presId="urn:microsoft.com/office/officeart/2016/7/layout/BasicTimeline"/>
    <dgm:cxn modelId="{198111EB-9553-4261-BE42-FD281A02745D}" type="presParOf" srcId="{8FCF4A88-7E81-45D2-975E-0D17A18A2C8B}" destId="{E5C79287-A790-4876-8589-4387314BEE50}" srcOrd="4" destOrd="0" presId="urn:microsoft.com/office/officeart/2016/7/layout/BasicTimeline"/>
    <dgm:cxn modelId="{143BA84B-0E74-498C-92E4-1C4D2000AEF2}" type="presParOf" srcId="{66594BD2-E249-423A-AF50-A8ADAD59DFAB}" destId="{073AFF96-F0D7-45BB-80F1-399766931804}" srcOrd="1" destOrd="0" presId="urn:microsoft.com/office/officeart/2016/7/layout/BasicTimeline"/>
    <dgm:cxn modelId="{F3BC964F-B381-4B9C-8015-FF00C7607A49}" type="presParOf" srcId="{66594BD2-E249-423A-AF50-A8ADAD59DFAB}" destId="{A6D532A6-0C70-41D6-A3EB-893FA72AAD2A}" srcOrd="2" destOrd="0" presId="urn:microsoft.com/office/officeart/2016/7/layout/BasicTimeline"/>
    <dgm:cxn modelId="{0A9184D0-582B-4706-8557-2F383C3FECEF}" type="presParOf" srcId="{A6D532A6-0C70-41D6-A3EB-893FA72AAD2A}" destId="{0EA30DA6-AAFF-46A7-9A6D-D4171970468E}" srcOrd="0" destOrd="0" presId="urn:microsoft.com/office/officeart/2016/7/layout/BasicTimeline"/>
    <dgm:cxn modelId="{DC6FD245-3F88-4D0A-A240-40D6ADD6EF05}" type="presParOf" srcId="{A6D532A6-0C70-41D6-A3EB-893FA72AAD2A}" destId="{3DB2BBD2-D066-425E-978C-4F24DDA47A9F}" srcOrd="1" destOrd="0" presId="urn:microsoft.com/office/officeart/2016/7/layout/BasicTimeline"/>
    <dgm:cxn modelId="{D3A23061-A34D-46AD-B8D1-BA034A18A8C7}" type="presParOf" srcId="{3DB2BBD2-D066-425E-978C-4F24DDA47A9F}" destId="{30D9818C-2747-4F26-813C-68C80BB86785}" srcOrd="0" destOrd="0" presId="urn:microsoft.com/office/officeart/2016/7/layout/BasicTimeline"/>
    <dgm:cxn modelId="{B0299BAE-151F-4B80-B0F3-7441B585DA22}" type="presParOf" srcId="{3DB2BBD2-D066-425E-978C-4F24DDA47A9F}" destId="{A4BF0895-65A7-480E-BF3C-05FB777716CC}" srcOrd="1" destOrd="0" presId="urn:microsoft.com/office/officeart/2016/7/layout/BasicTimeline"/>
    <dgm:cxn modelId="{AA2788EE-D6FB-4EAB-93A5-8C018E839EC8}" type="presParOf" srcId="{A6D532A6-0C70-41D6-A3EB-893FA72AAD2A}" destId="{56DC74C9-6FC5-4123-8650-8536AB9C27B0}" srcOrd="2" destOrd="0" presId="urn:microsoft.com/office/officeart/2016/7/layout/BasicTimeline"/>
    <dgm:cxn modelId="{7FA3D9A9-7373-48C7-BA77-6209D566AF51}" type="presParOf" srcId="{A6D532A6-0C70-41D6-A3EB-893FA72AAD2A}" destId="{1A8D4A71-9F91-4EA4-AFA8-88F9E809B48B}" srcOrd="3" destOrd="0" presId="urn:microsoft.com/office/officeart/2016/7/layout/BasicTimeline"/>
    <dgm:cxn modelId="{FB3D242D-FB4C-4EB5-A383-2380286F5188}" type="presParOf" srcId="{A6D532A6-0C70-41D6-A3EB-893FA72AAD2A}" destId="{FDA020EF-D17D-446B-B58E-161CD0CF514F}" srcOrd="4" destOrd="0" presId="urn:microsoft.com/office/officeart/2016/7/layout/BasicTimeline"/>
    <dgm:cxn modelId="{C6A62A67-E642-4378-95B4-D084FFCF504C}" type="presParOf" srcId="{66594BD2-E249-423A-AF50-A8ADAD59DFAB}" destId="{2C88C6A3-DDCB-49C5-94D7-D33A38F4FF9D}" srcOrd="3" destOrd="0" presId="urn:microsoft.com/office/officeart/2016/7/layout/BasicTimeline"/>
    <dgm:cxn modelId="{07BAF486-C65E-4A8A-B1D4-7A5DC540BDA8}" type="presParOf" srcId="{66594BD2-E249-423A-AF50-A8ADAD59DFAB}" destId="{E568FC9E-85C2-4859-9246-F212BD6940F3}" srcOrd="4" destOrd="0" presId="urn:microsoft.com/office/officeart/2016/7/layout/BasicTimeline"/>
    <dgm:cxn modelId="{57F0E3DE-15D8-4CB8-B31C-A9F7ED820135}" type="presParOf" srcId="{E568FC9E-85C2-4859-9246-F212BD6940F3}" destId="{09CA9830-4910-437E-A9F5-D0170324503E}" srcOrd="0" destOrd="0" presId="urn:microsoft.com/office/officeart/2016/7/layout/BasicTimeline"/>
    <dgm:cxn modelId="{70238E7E-BABB-41BF-AD91-2D8C7F223532}" type="presParOf" srcId="{E568FC9E-85C2-4859-9246-F212BD6940F3}" destId="{C2E8423E-81B1-4CA5-BC44-6C98B8F914DC}" srcOrd="1" destOrd="0" presId="urn:microsoft.com/office/officeart/2016/7/layout/BasicTimeline"/>
    <dgm:cxn modelId="{9347129E-C8C5-4E99-BBD1-6F025476AD68}" type="presParOf" srcId="{C2E8423E-81B1-4CA5-BC44-6C98B8F914DC}" destId="{278FDD7B-0423-4AB7-9FCF-66DB46430766}" srcOrd="0" destOrd="0" presId="urn:microsoft.com/office/officeart/2016/7/layout/BasicTimeline"/>
    <dgm:cxn modelId="{B8077E7A-7BEA-41E1-A25B-A673A93AF04D}" type="presParOf" srcId="{C2E8423E-81B1-4CA5-BC44-6C98B8F914DC}" destId="{B75B0C81-CCC9-4385-A05C-3837B1BEEB9F}" srcOrd="1" destOrd="0" presId="urn:microsoft.com/office/officeart/2016/7/layout/BasicTimeline"/>
    <dgm:cxn modelId="{A96D5A43-4391-4E1D-B00A-A71A9FC78783}" type="presParOf" srcId="{E568FC9E-85C2-4859-9246-F212BD6940F3}" destId="{433E3E15-3966-4E9E-8331-D38CF0517D0C}" srcOrd="2" destOrd="0" presId="urn:microsoft.com/office/officeart/2016/7/layout/BasicTimeline"/>
    <dgm:cxn modelId="{B2DF1596-C93F-441B-B807-6CD2F8C2D7B6}" type="presParOf" srcId="{E568FC9E-85C2-4859-9246-F212BD6940F3}" destId="{0CF150E9-B750-4523-995D-9A2ABE86CF47}" srcOrd="3" destOrd="0" presId="urn:microsoft.com/office/officeart/2016/7/layout/BasicTimeline"/>
    <dgm:cxn modelId="{AA885178-A324-4C90-B623-2B1CB4F6BA53}" type="presParOf" srcId="{E568FC9E-85C2-4859-9246-F212BD6940F3}" destId="{7EC5D78D-FBEE-420C-8394-CCB889005C70}" srcOrd="4" destOrd="0" presId="urn:microsoft.com/office/officeart/2016/7/layout/BasicTimeline"/>
    <dgm:cxn modelId="{488FEBD9-161B-48AE-85EF-B2D79F86D25F}" type="presParOf" srcId="{66594BD2-E249-423A-AF50-A8ADAD59DFAB}" destId="{814A353E-3D20-431B-997B-B572D6C7C49E}" srcOrd="5" destOrd="0" presId="urn:microsoft.com/office/officeart/2016/7/layout/BasicTimeline"/>
    <dgm:cxn modelId="{3046CD20-C52B-4708-AF9F-F326F4FAD7B8}" type="presParOf" srcId="{66594BD2-E249-423A-AF50-A8ADAD59DFAB}" destId="{A94AF771-2062-4C79-8BA4-F0010880F423}" srcOrd="6" destOrd="0" presId="urn:microsoft.com/office/officeart/2016/7/layout/BasicTimeline"/>
    <dgm:cxn modelId="{007B40B6-CACD-4DFD-B561-114C0A7692F7}" type="presParOf" srcId="{A94AF771-2062-4C79-8BA4-F0010880F423}" destId="{E79BBB41-2C0F-4492-924F-F08D1A714C6D}" srcOrd="0" destOrd="0" presId="urn:microsoft.com/office/officeart/2016/7/layout/BasicTimeline"/>
    <dgm:cxn modelId="{49B2E548-AAAE-4809-8A1D-F024C52C2798}" type="presParOf" srcId="{A94AF771-2062-4C79-8BA4-F0010880F423}" destId="{C65E782E-A978-4F4A-993E-BFD97B227E05}" srcOrd="1" destOrd="0" presId="urn:microsoft.com/office/officeart/2016/7/layout/BasicTimeline"/>
    <dgm:cxn modelId="{9C069588-9F18-4C3B-9F81-4D0C5585E682}" type="presParOf" srcId="{C65E782E-A978-4F4A-993E-BFD97B227E05}" destId="{CE62EA76-FB43-4D22-B74B-166BCBC20AE5}" srcOrd="0" destOrd="0" presId="urn:microsoft.com/office/officeart/2016/7/layout/BasicTimeline"/>
    <dgm:cxn modelId="{83E1DAA5-E894-40EE-9E27-E396D251D9BC}" type="presParOf" srcId="{C65E782E-A978-4F4A-993E-BFD97B227E05}" destId="{0791C8B4-2F54-4E84-8EF0-5F60AE1C6056}" srcOrd="1" destOrd="0" presId="urn:microsoft.com/office/officeart/2016/7/layout/BasicTimeline"/>
    <dgm:cxn modelId="{B080A0CB-EF76-4B8E-BDE5-67E34E50D324}" type="presParOf" srcId="{A94AF771-2062-4C79-8BA4-F0010880F423}" destId="{1236D026-6610-4910-AC87-08E4B7F66460}" srcOrd="2" destOrd="0" presId="urn:microsoft.com/office/officeart/2016/7/layout/BasicTimeline"/>
    <dgm:cxn modelId="{26847911-892D-4103-8C72-BE4666AFDBE7}" type="presParOf" srcId="{A94AF771-2062-4C79-8BA4-F0010880F423}" destId="{B5816129-4CF7-4FF6-AC9E-2C9036F069FD}" srcOrd="3" destOrd="0" presId="urn:microsoft.com/office/officeart/2016/7/layout/BasicTimeline"/>
    <dgm:cxn modelId="{A3D6372E-A448-4B3A-A182-38271B10956E}" type="presParOf" srcId="{A94AF771-2062-4C79-8BA4-F0010880F423}" destId="{586675AD-F313-4697-824C-807A9B36D797}" srcOrd="4" destOrd="0" presId="urn:microsoft.com/office/officeart/2016/7/layout/BasicTimeline"/>
    <dgm:cxn modelId="{0C9B0E34-8360-4824-97D3-F2C99513F682}" type="presParOf" srcId="{66594BD2-E249-423A-AF50-A8ADAD59DFAB}" destId="{C39511CC-600D-49C1-823B-FE44564B1ABB}" srcOrd="7" destOrd="0" presId="urn:microsoft.com/office/officeart/2016/7/layout/BasicTimeline"/>
    <dgm:cxn modelId="{F09CE5CF-24CB-4050-B969-935C972A0A2F}" type="presParOf" srcId="{66594BD2-E249-423A-AF50-A8ADAD59DFAB}" destId="{9F253A20-618E-4C45-9776-C563B01250E2}" srcOrd="8" destOrd="0" presId="urn:microsoft.com/office/officeart/2016/7/layout/BasicTimeline"/>
    <dgm:cxn modelId="{33C131EA-8345-4B6F-97D1-975FB6B0CC56}" type="presParOf" srcId="{9F253A20-618E-4C45-9776-C563B01250E2}" destId="{96F89929-458E-4C8F-A82E-7A16E52E1769}" srcOrd="0" destOrd="0" presId="urn:microsoft.com/office/officeart/2016/7/layout/BasicTimeline"/>
    <dgm:cxn modelId="{66E2D4E6-0168-41E0-BF99-0F680B0607FE}" type="presParOf" srcId="{9F253A20-618E-4C45-9776-C563B01250E2}" destId="{83F4F0DA-DF20-40AC-8C92-5A01DE048B8C}" srcOrd="1" destOrd="0" presId="urn:microsoft.com/office/officeart/2016/7/layout/BasicTimeline"/>
    <dgm:cxn modelId="{E2F478E0-0E39-47AC-99B0-86C672ACCBDF}" type="presParOf" srcId="{83F4F0DA-DF20-40AC-8C92-5A01DE048B8C}" destId="{2A902FA4-3A2D-4CC8-A804-22C33B26CDFC}" srcOrd="0" destOrd="0" presId="urn:microsoft.com/office/officeart/2016/7/layout/BasicTimeline"/>
    <dgm:cxn modelId="{6D8AF290-C332-4EA2-AA99-9B73CF876896}" type="presParOf" srcId="{83F4F0DA-DF20-40AC-8C92-5A01DE048B8C}" destId="{C59AFF08-9C08-4E0A-9577-7CFA918CF8AC}" srcOrd="1" destOrd="0" presId="urn:microsoft.com/office/officeart/2016/7/layout/BasicTimeline"/>
    <dgm:cxn modelId="{9776DFAB-0E6A-42C1-B582-79B51856E2A0}" type="presParOf" srcId="{9F253A20-618E-4C45-9776-C563B01250E2}" destId="{9A6D2962-8254-48FE-9BFF-A9FE01827AE7}" srcOrd="2" destOrd="0" presId="urn:microsoft.com/office/officeart/2016/7/layout/BasicTimeline"/>
    <dgm:cxn modelId="{E83A823F-D7CB-45DD-BBBD-5D0AD2D9EFA7}" type="presParOf" srcId="{9F253A20-618E-4C45-9776-C563B01250E2}" destId="{60347977-F422-4144-B8F5-905B2E9D4508}" srcOrd="3" destOrd="0" presId="urn:microsoft.com/office/officeart/2016/7/layout/BasicTimeline"/>
    <dgm:cxn modelId="{47523726-946E-4983-8834-FCCF77322C47}" type="presParOf" srcId="{9F253A20-618E-4C45-9776-C563B01250E2}" destId="{0AFD4FD6-FC8A-4ABC-B7E2-ABCF1C11AAAE}" srcOrd="4" destOrd="0" presId="urn:microsoft.com/office/officeart/2016/7/layout/BasicTimeline"/>
    <dgm:cxn modelId="{5D37AC43-F2F0-4F85-8969-8232ED9D2379}" type="presParOf" srcId="{66594BD2-E249-423A-AF50-A8ADAD59DFAB}" destId="{434512C3-1471-409C-AEBF-ABA98F10FA55}" srcOrd="9" destOrd="0" presId="urn:microsoft.com/office/officeart/2016/7/layout/BasicTimeline"/>
    <dgm:cxn modelId="{F99449CB-12F9-43EB-8856-774B1639B33C}" type="presParOf" srcId="{66594BD2-E249-423A-AF50-A8ADAD59DFAB}" destId="{76BBD8F9-2D3B-4A23-A347-B60743B65FDA}" srcOrd="10" destOrd="0" presId="urn:microsoft.com/office/officeart/2016/7/layout/BasicTimeline"/>
    <dgm:cxn modelId="{D200868B-27FF-44AB-A28C-5CC8B4B21DDE}" type="presParOf" srcId="{76BBD8F9-2D3B-4A23-A347-B60743B65FDA}" destId="{9FF324ED-02A5-4D39-A617-C7198E2DFEC8}" srcOrd="0" destOrd="0" presId="urn:microsoft.com/office/officeart/2016/7/layout/BasicTimeline"/>
    <dgm:cxn modelId="{43C1B29B-CF89-4CBD-BB09-FDB6A506A7E7}" type="presParOf" srcId="{76BBD8F9-2D3B-4A23-A347-B60743B65FDA}" destId="{E181B6BE-0D2D-464C-898B-6E38DBDE6910}" srcOrd="1" destOrd="0" presId="urn:microsoft.com/office/officeart/2016/7/layout/BasicTimeline"/>
    <dgm:cxn modelId="{45FE90B4-C62C-46F8-A97B-C86C37A016D4}" type="presParOf" srcId="{E181B6BE-0D2D-464C-898B-6E38DBDE6910}" destId="{60BB3CC2-8394-400B-90E3-4F62BA8EA5C5}" srcOrd="0" destOrd="0" presId="urn:microsoft.com/office/officeart/2016/7/layout/BasicTimeline"/>
    <dgm:cxn modelId="{928D0E4B-B3D8-48D2-B28F-7C069F2E26B8}" type="presParOf" srcId="{E181B6BE-0D2D-464C-898B-6E38DBDE6910}" destId="{5DC9B6A0-55E5-49D0-AA7A-893CE678DDC0}" srcOrd="1" destOrd="0" presId="urn:microsoft.com/office/officeart/2016/7/layout/BasicTimeline"/>
    <dgm:cxn modelId="{190667C2-2AE5-4CE9-BCBF-83B3D1AD9488}" type="presParOf" srcId="{76BBD8F9-2D3B-4A23-A347-B60743B65FDA}" destId="{6CC40F6F-FE53-4811-A125-21F26624EC97}" srcOrd="2" destOrd="0" presId="urn:microsoft.com/office/officeart/2016/7/layout/BasicTimeline"/>
    <dgm:cxn modelId="{9FF91C06-C9DA-4079-ADFB-37D4A7297B25}" type="presParOf" srcId="{76BBD8F9-2D3B-4A23-A347-B60743B65FDA}" destId="{244D4E35-9CD3-485B-BF8C-97975509A5B4}" srcOrd="3" destOrd="0" presId="urn:microsoft.com/office/officeart/2016/7/layout/BasicTimeline"/>
    <dgm:cxn modelId="{012BA29E-7E38-4C01-8B50-530D44E12F88}" type="presParOf" srcId="{76BBD8F9-2D3B-4A23-A347-B60743B65FDA}" destId="{F0630D69-4932-447A-8A06-A0D1B17649A0}" srcOrd="4" destOrd="0" presId="urn:microsoft.com/office/officeart/2016/7/layout/BasicTimeline"/>
    <dgm:cxn modelId="{6E152B58-D091-49D7-90CF-8B704794ABC8}" type="presParOf" srcId="{66594BD2-E249-423A-AF50-A8ADAD59DFAB}" destId="{F14FDEA6-3187-4E0E-BCBA-F17EC417F234}" srcOrd="11" destOrd="0" presId="urn:microsoft.com/office/officeart/2016/7/layout/BasicTimeline"/>
    <dgm:cxn modelId="{08C770F3-EA06-4680-822B-CE191C932035}" type="presParOf" srcId="{66594BD2-E249-423A-AF50-A8ADAD59DFAB}" destId="{1C6A60C0-11EE-40DB-941E-665DA2489DB0}" srcOrd="12" destOrd="0" presId="urn:microsoft.com/office/officeart/2016/7/layout/BasicTimeline"/>
    <dgm:cxn modelId="{5E293E68-FD02-4477-8A68-9DBA938A9604}" type="presParOf" srcId="{1C6A60C0-11EE-40DB-941E-665DA2489DB0}" destId="{E4BB445F-83A9-40A2-9015-6631E83B99EC}" srcOrd="0" destOrd="0" presId="urn:microsoft.com/office/officeart/2016/7/layout/BasicTimeline"/>
    <dgm:cxn modelId="{BDCEE9EB-6A16-4EF9-9340-265CF0F1BDC8}" type="presParOf" srcId="{1C6A60C0-11EE-40DB-941E-665DA2489DB0}" destId="{B71FFCA9-C463-4708-97E4-9BDAB3EF6E91}" srcOrd="1" destOrd="0" presId="urn:microsoft.com/office/officeart/2016/7/layout/BasicTimeline"/>
    <dgm:cxn modelId="{2FF20B70-7BE2-4D64-B6CA-8AC24330EBB3}" type="presParOf" srcId="{B71FFCA9-C463-4708-97E4-9BDAB3EF6E91}" destId="{F0D7F0F2-9E4A-4DA1-8E97-AF8AD88EC924}" srcOrd="0" destOrd="0" presId="urn:microsoft.com/office/officeart/2016/7/layout/BasicTimeline"/>
    <dgm:cxn modelId="{AA304C89-3906-4F8A-B213-649120B2CB91}" type="presParOf" srcId="{B71FFCA9-C463-4708-97E4-9BDAB3EF6E91}" destId="{B16D7BCC-D43C-4227-8F3A-3A4EF5410C80}" srcOrd="1" destOrd="0" presId="urn:microsoft.com/office/officeart/2016/7/layout/BasicTimeline"/>
    <dgm:cxn modelId="{E02AC509-FF90-4877-AC27-1B50FD158506}" type="presParOf" srcId="{1C6A60C0-11EE-40DB-941E-665DA2489DB0}" destId="{0FE1E253-5281-499D-88BF-44BFF7B31F08}" srcOrd="2" destOrd="0" presId="urn:microsoft.com/office/officeart/2016/7/layout/BasicTimeline"/>
    <dgm:cxn modelId="{8A0EE8B0-9F7F-4CC4-B08C-0BDF902CF85E}" type="presParOf" srcId="{1C6A60C0-11EE-40DB-941E-665DA2489DB0}" destId="{8B80FA50-8316-4C20-A81D-077576961F6D}" srcOrd="3" destOrd="0" presId="urn:microsoft.com/office/officeart/2016/7/layout/BasicTimeline"/>
    <dgm:cxn modelId="{658DFBC4-B089-48BD-8E96-D79F35B0E666}" type="presParOf" srcId="{1C6A60C0-11EE-40DB-941E-665DA2489DB0}" destId="{D5C37CA3-AE99-46FF-B009-3895307B46E4}" srcOrd="4" destOrd="0" presId="urn:microsoft.com/office/officeart/2016/7/layout/Basic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F76B65-9C67-4938-8AF2-F23DAED4DF21}" type="doc">
      <dgm:prSet loTypeId="urn:microsoft.com/office/officeart/2016/7/layout/BasicTimeline" loCatId="process" qsTypeId="urn:microsoft.com/office/officeart/2005/8/quickstyle/simple2" qsCatId="simple" csTypeId="urn:microsoft.com/office/officeart/2005/8/colors/colorful1" csCatId="colorful" phldr="1"/>
      <dgm:spPr/>
      <dgm:t>
        <a:bodyPr/>
        <a:lstStyle/>
        <a:p>
          <a:endParaRPr lang="en-US"/>
        </a:p>
      </dgm:t>
    </dgm:pt>
    <dgm:pt modelId="{CDBD3F58-B36D-4AF6-AAEC-7B0C8A7F2EC1}">
      <dgm:prSet/>
      <dgm:spPr/>
      <dgm:t>
        <a:bodyPr/>
        <a:lstStyle/>
        <a:p>
          <a:pPr>
            <a:defRPr b="1"/>
          </a:pPr>
          <a:r>
            <a:rPr lang="en-US"/>
            <a:t>2007</a:t>
          </a:r>
        </a:p>
      </dgm:t>
    </dgm:pt>
    <dgm:pt modelId="{9B37E5EA-2235-4F8C-96EC-9D968C7B554C}" type="parTrans" cxnId="{CE58510A-7AE6-4394-9DA1-D862D3391197}">
      <dgm:prSet/>
      <dgm:spPr/>
      <dgm:t>
        <a:bodyPr/>
        <a:lstStyle/>
        <a:p>
          <a:endParaRPr lang="en-US"/>
        </a:p>
      </dgm:t>
    </dgm:pt>
    <dgm:pt modelId="{14C9B76B-0823-4CC9-A0C1-6A7EE5D25CC4}" type="sibTrans" cxnId="{CE58510A-7AE6-4394-9DA1-D862D3391197}">
      <dgm:prSet/>
      <dgm:spPr/>
      <dgm:t>
        <a:bodyPr/>
        <a:lstStyle/>
        <a:p>
          <a:endParaRPr lang="en-US"/>
        </a:p>
      </dgm:t>
    </dgm:pt>
    <dgm:pt modelId="{A61C0F36-D22F-4382-9DA6-848D70B49D68}">
      <dgm:prSet custT="1"/>
      <dgm:spPr/>
      <dgm:t>
        <a:bodyPr/>
        <a:lstStyle/>
        <a:p>
          <a:r>
            <a:rPr lang="en-US" sz="1600"/>
            <a:t>NBCC Pharmacy Technician program</a:t>
          </a:r>
        </a:p>
      </dgm:t>
    </dgm:pt>
    <dgm:pt modelId="{706DB49C-399A-4602-8526-4097111802FE}" type="parTrans" cxnId="{A919C268-2C61-4501-B4E9-C1F42152B9E0}">
      <dgm:prSet/>
      <dgm:spPr/>
      <dgm:t>
        <a:bodyPr/>
        <a:lstStyle/>
        <a:p>
          <a:endParaRPr lang="en-US"/>
        </a:p>
      </dgm:t>
    </dgm:pt>
    <dgm:pt modelId="{581BBA81-9E75-43C6-94FC-9E4072EAA704}" type="sibTrans" cxnId="{A919C268-2C61-4501-B4E9-C1F42152B9E0}">
      <dgm:prSet/>
      <dgm:spPr/>
      <dgm:t>
        <a:bodyPr/>
        <a:lstStyle/>
        <a:p>
          <a:endParaRPr lang="en-US"/>
        </a:p>
      </dgm:t>
    </dgm:pt>
    <dgm:pt modelId="{F6753659-DEE0-4881-805C-5616092AA378}">
      <dgm:prSet/>
      <dgm:spPr/>
      <dgm:t>
        <a:bodyPr/>
        <a:lstStyle/>
        <a:p>
          <a:pPr>
            <a:defRPr b="1"/>
          </a:pPr>
          <a:r>
            <a:rPr lang="en-US"/>
            <a:t>2008</a:t>
          </a:r>
        </a:p>
      </dgm:t>
    </dgm:pt>
    <dgm:pt modelId="{795D490A-6E4E-4929-99B4-F72A77CC208B}" type="parTrans" cxnId="{D073D503-D166-4279-9A3E-7443F73D1F44}">
      <dgm:prSet/>
      <dgm:spPr/>
      <dgm:t>
        <a:bodyPr/>
        <a:lstStyle/>
        <a:p>
          <a:endParaRPr lang="en-US"/>
        </a:p>
      </dgm:t>
    </dgm:pt>
    <dgm:pt modelId="{B4B20641-D29D-4784-9BCF-D6A65872BCE3}" type="sibTrans" cxnId="{D073D503-D166-4279-9A3E-7443F73D1F44}">
      <dgm:prSet/>
      <dgm:spPr/>
      <dgm:t>
        <a:bodyPr/>
        <a:lstStyle/>
        <a:p>
          <a:endParaRPr lang="en-US"/>
        </a:p>
      </dgm:t>
    </dgm:pt>
    <dgm:pt modelId="{B98AF28B-DE07-4506-8917-D7BC7D2FE5F7}">
      <dgm:prSet custT="1"/>
      <dgm:spPr/>
      <dgm:t>
        <a:bodyPr/>
        <a:lstStyle/>
        <a:p>
          <a:r>
            <a:rPr lang="en-US" sz="1600"/>
            <a:t>Community pharmacy</a:t>
          </a:r>
        </a:p>
      </dgm:t>
    </dgm:pt>
    <dgm:pt modelId="{8D333B82-8BCD-436E-AD50-06C3E3E400B9}" type="parTrans" cxnId="{417D314F-C403-466B-A1D6-EF191A7DC067}">
      <dgm:prSet/>
      <dgm:spPr/>
      <dgm:t>
        <a:bodyPr/>
        <a:lstStyle/>
        <a:p>
          <a:endParaRPr lang="en-US"/>
        </a:p>
      </dgm:t>
    </dgm:pt>
    <dgm:pt modelId="{933C1EA5-A165-428B-94D6-12F9D39A9029}" type="sibTrans" cxnId="{417D314F-C403-466B-A1D6-EF191A7DC067}">
      <dgm:prSet/>
      <dgm:spPr/>
      <dgm:t>
        <a:bodyPr/>
        <a:lstStyle/>
        <a:p>
          <a:endParaRPr lang="en-US"/>
        </a:p>
      </dgm:t>
    </dgm:pt>
    <dgm:pt modelId="{248FDFF7-6001-4202-8330-7641B0894D3C}">
      <dgm:prSet/>
      <dgm:spPr/>
      <dgm:t>
        <a:bodyPr/>
        <a:lstStyle/>
        <a:p>
          <a:pPr>
            <a:defRPr b="1"/>
          </a:pPr>
          <a:r>
            <a:rPr lang="en-US"/>
            <a:t>2008–2017</a:t>
          </a:r>
        </a:p>
      </dgm:t>
    </dgm:pt>
    <dgm:pt modelId="{0AD14062-A40D-4D61-9BEA-3AFE831B9CC0}" type="parTrans" cxnId="{53667F64-C04F-4D70-A866-FB23D76B8C39}">
      <dgm:prSet/>
      <dgm:spPr/>
      <dgm:t>
        <a:bodyPr/>
        <a:lstStyle/>
        <a:p>
          <a:endParaRPr lang="en-US"/>
        </a:p>
      </dgm:t>
    </dgm:pt>
    <dgm:pt modelId="{E5FC48DF-0C06-435F-B15C-BF2C22054E44}" type="sibTrans" cxnId="{53667F64-C04F-4D70-A866-FB23D76B8C39}">
      <dgm:prSet/>
      <dgm:spPr/>
      <dgm:t>
        <a:bodyPr/>
        <a:lstStyle/>
        <a:p>
          <a:endParaRPr lang="en-US"/>
        </a:p>
      </dgm:t>
    </dgm:pt>
    <dgm:pt modelId="{08CF9749-0E0F-4FE1-9603-2E26CF4C4544}">
      <dgm:prSet custT="1"/>
      <dgm:spPr/>
      <dgm:t>
        <a:bodyPr/>
        <a:lstStyle/>
        <a:p>
          <a:r>
            <a:rPr lang="en-US" sz="1600"/>
            <a:t>Hospital Technician + education to become registered</a:t>
          </a:r>
        </a:p>
      </dgm:t>
    </dgm:pt>
    <dgm:pt modelId="{010BA71F-7B42-4B23-8BD4-598C99D8C738}" type="parTrans" cxnId="{34440B15-D791-40BA-86BE-547BA9B39A8F}">
      <dgm:prSet/>
      <dgm:spPr/>
      <dgm:t>
        <a:bodyPr/>
        <a:lstStyle/>
        <a:p>
          <a:endParaRPr lang="en-US"/>
        </a:p>
      </dgm:t>
    </dgm:pt>
    <dgm:pt modelId="{DA6F386F-C148-4B20-B495-ABAF9C0C6AF5}" type="sibTrans" cxnId="{34440B15-D791-40BA-86BE-547BA9B39A8F}">
      <dgm:prSet/>
      <dgm:spPr/>
      <dgm:t>
        <a:bodyPr/>
        <a:lstStyle/>
        <a:p>
          <a:endParaRPr lang="en-US"/>
        </a:p>
      </dgm:t>
    </dgm:pt>
    <dgm:pt modelId="{327FB6FA-0A58-4727-9E99-5359408FCC9B}">
      <dgm:prSet/>
      <dgm:spPr/>
      <dgm:t>
        <a:bodyPr/>
        <a:lstStyle/>
        <a:p>
          <a:pPr>
            <a:defRPr b="1"/>
          </a:pPr>
          <a:r>
            <a:rPr lang="en-US"/>
            <a:t>2017–2022</a:t>
          </a:r>
        </a:p>
      </dgm:t>
    </dgm:pt>
    <dgm:pt modelId="{28EFDE58-FE26-4487-A9D0-118E3F4A8DDA}" type="parTrans" cxnId="{24821F17-EB18-4959-8921-A64BC02904ED}">
      <dgm:prSet/>
      <dgm:spPr/>
      <dgm:t>
        <a:bodyPr/>
        <a:lstStyle/>
        <a:p>
          <a:endParaRPr lang="en-US"/>
        </a:p>
      </dgm:t>
    </dgm:pt>
    <dgm:pt modelId="{5CB4ED19-34DF-4007-9C54-FC06998CB99E}" type="sibTrans" cxnId="{24821F17-EB18-4959-8921-A64BC02904ED}">
      <dgm:prSet/>
      <dgm:spPr/>
      <dgm:t>
        <a:bodyPr/>
        <a:lstStyle/>
        <a:p>
          <a:endParaRPr lang="en-US"/>
        </a:p>
      </dgm:t>
    </dgm:pt>
    <dgm:pt modelId="{A658A1F3-9D7E-4C58-931E-69464A255904}">
      <dgm:prSet custT="1"/>
      <dgm:spPr/>
      <dgm:t>
        <a:bodyPr/>
        <a:lstStyle/>
        <a:p>
          <a:r>
            <a:rPr lang="en-US" sz="1600"/>
            <a:t>Pharmacy Coordinator at Saint John Regional Hospital</a:t>
          </a:r>
        </a:p>
      </dgm:t>
    </dgm:pt>
    <dgm:pt modelId="{CEFB84FC-31F7-45C7-8FDE-C0847C154974}" type="parTrans" cxnId="{B6B97F9B-125E-4A14-B659-7A89BADE0C37}">
      <dgm:prSet/>
      <dgm:spPr/>
      <dgm:t>
        <a:bodyPr/>
        <a:lstStyle/>
        <a:p>
          <a:endParaRPr lang="en-US"/>
        </a:p>
      </dgm:t>
    </dgm:pt>
    <dgm:pt modelId="{7EFE78E4-447F-4724-BB39-D8222772EBED}" type="sibTrans" cxnId="{B6B97F9B-125E-4A14-B659-7A89BADE0C37}">
      <dgm:prSet/>
      <dgm:spPr/>
      <dgm:t>
        <a:bodyPr/>
        <a:lstStyle/>
        <a:p>
          <a:endParaRPr lang="en-US"/>
        </a:p>
      </dgm:t>
    </dgm:pt>
    <dgm:pt modelId="{29264F35-E11B-4F92-A62B-91741D9DD233}">
      <dgm:prSet/>
      <dgm:spPr/>
      <dgm:t>
        <a:bodyPr/>
        <a:lstStyle/>
        <a:p>
          <a:pPr>
            <a:defRPr b="1"/>
          </a:pPr>
          <a:r>
            <a:rPr lang="en-US"/>
            <a:t>2022–Present</a:t>
          </a:r>
        </a:p>
      </dgm:t>
    </dgm:pt>
    <dgm:pt modelId="{7ACDEA61-63E9-4F01-B56D-035A3EDB485D}" type="parTrans" cxnId="{4D384422-9213-49C0-8679-8A7FEF7F17CD}">
      <dgm:prSet/>
      <dgm:spPr/>
      <dgm:t>
        <a:bodyPr/>
        <a:lstStyle/>
        <a:p>
          <a:endParaRPr lang="en-US"/>
        </a:p>
      </dgm:t>
    </dgm:pt>
    <dgm:pt modelId="{9B22D82E-F31F-4CC3-9E61-31E31E4711CA}" type="sibTrans" cxnId="{4D384422-9213-49C0-8679-8A7FEF7F17CD}">
      <dgm:prSet/>
      <dgm:spPr/>
      <dgm:t>
        <a:bodyPr/>
        <a:lstStyle/>
        <a:p>
          <a:endParaRPr lang="en-US"/>
        </a:p>
      </dgm:t>
    </dgm:pt>
    <dgm:pt modelId="{321DBCBB-1E0A-4901-8368-77BD2DCCD720}">
      <dgm:prSet custT="1"/>
      <dgm:spPr/>
      <dgm:t>
        <a:bodyPr/>
        <a:lstStyle/>
        <a:p>
          <a:r>
            <a:rPr lang="en-US" sz="1600"/>
            <a:t>Acting Regional Compounding Supervisor for Horizon Health</a:t>
          </a:r>
        </a:p>
      </dgm:t>
    </dgm:pt>
    <dgm:pt modelId="{49001359-751D-4568-9552-37DA55218243}" type="parTrans" cxnId="{119A3BD3-1613-4941-A4FE-A68CA551DEDB}">
      <dgm:prSet/>
      <dgm:spPr/>
      <dgm:t>
        <a:bodyPr/>
        <a:lstStyle/>
        <a:p>
          <a:endParaRPr lang="en-US"/>
        </a:p>
      </dgm:t>
    </dgm:pt>
    <dgm:pt modelId="{3B967DEB-5D31-41C7-8261-2EC72BCEFD6D}" type="sibTrans" cxnId="{119A3BD3-1613-4941-A4FE-A68CA551DEDB}">
      <dgm:prSet/>
      <dgm:spPr/>
      <dgm:t>
        <a:bodyPr/>
        <a:lstStyle/>
        <a:p>
          <a:endParaRPr lang="en-US"/>
        </a:p>
      </dgm:t>
    </dgm:pt>
    <dgm:pt modelId="{669C1C9E-7797-4CF7-840F-A44CD3E9B287}" type="pres">
      <dgm:prSet presAssocID="{5DF76B65-9C67-4938-8AF2-F23DAED4DF21}" presName="root" presStyleCnt="0">
        <dgm:presLayoutVars>
          <dgm:chMax/>
          <dgm:chPref/>
          <dgm:animLvl val="lvl"/>
        </dgm:presLayoutVars>
      </dgm:prSet>
      <dgm:spPr/>
    </dgm:pt>
    <dgm:pt modelId="{536BF102-BE6F-4C93-AAAF-D85FB058CAB9}" type="pres">
      <dgm:prSet presAssocID="{5DF76B65-9C67-4938-8AF2-F23DAED4DF21}" presName="divider" presStyleLbl="fgAccFollowNode1" presStyleIdx="0" presStyleCnt="1"/>
      <dgm:spPr>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tailEnd type="triangle" w="lg" len="lg"/>
        </a:ln>
        <a:effectLst/>
      </dgm:spPr>
    </dgm:pt>
    <dgm:pt modelId="{66594BD2-E249-423A-AF50-A8ADAD59DFAB}" type="pres">
      <dgm:prSet presAssocID="{5DF76B65-9C67-4938-8AF2-F23DAED4DF21}" presName="nodes" presStyleCnt="0">
        <dgm:presLayoutVars>
          <dgm:chMax/>
          <dgm:chPref/>
          <dgm:animLvl val="lvl"/>
        </dgm:presLayoutVars>
      </dgm:prSet>
      <dgm:spPr/>
    </dgm:pt>
    <dgm:pt modelId="{8FCF4A88-7E81-45D2-975E-0D17A18A2C8B}" type="pres">
      <dgm:prSet presAssocID="{CDBD3F58-B36D-4AF6-AAEC-7B0C8A7F2EC1}" presName="composite" presStyleCnt="0"/>
      <dgm:spPr/>
    </dgm:pt>
    <dgm:pt modelId="{8B6A6F30-F3AE-4AD6-93F8-8848ABC75DD0}" type="pres">
      <dgm:prSet presAssocID="{CDBD3F58-B36D-4AF6-AAEC-7B0C8A7F2EC1}" presName="L1TextContainer" presStyleLbl="revTx" presStyleIdx="0" presStyleCnt="5">
        <dgm:presLayoutVars>
          <dgm:chMax val="1"/>
          <dgm:chPref val="1"/>
          <dgm:bulletEnabled val="1"/>
        </dgm:presLayoutVars>
      </dgm:prSet>
      <dgm:spPr/>
    </dgm:pt>
    <dgm:pt modelId="{ECCB5B40-0AC1-4A90-81DE-676CA7537526}" type="pres">
      <dgm:prSet presAssocID="{CDBD3F58-B36D-4AF6-AAEC-7B0C8A7F2EC1}" presName="L2TextContainerWrapper" presStyleCnt="0">
        <dgm:presLayoutVars>
          <dgm:chMax val="0"/>
          <dgm:chPref val="0"/>
          <dgm:bulletEnabled val="1"/>
        </dgm:presLayoutVars>
      </dgm:prSet>
      <dgm:spPr/>
    </dgm:pt>
    <dgm:pt modelId="{35F7A809-9AD9-4413-A4A3-A5CF6A6C3DA8}" type="pres">
      <dgm:prSet presAssocID="{CDBD3F58-B36D-4AF6-AAEC-7B0C8A7F2EC1}" presName="L2TextContainer" presStyleLbl="bgAcc1" presStyleIdx="0" presStyleCnt="5"/>
      <dgm:spPr/>
    </dgm:pt>
    <dgm:pt modelId="{E6AC4865-B566-48F2-A510-0B4DF1E54E8D}" type="pres">
      <dgm:prSet presAssocID="{CDBD3F58-B36D-4AF6-AAEC-7B0C8A7F2EC1}" presName="FlexibleEmptyPlaceHolder" presStyleCnt="0"/>
      <dgm:spPr/>
    </dgm:pt>
    <dgm:pt modelId="{8311C7FC-17A2-483D-9BEC-A49FD2E6CDB2}" type="pres">
      <dgm:prSet presAssocID="{CDBD3F58-B36D-4AF6-AAEC-7B0C8A7F2EC1}" presName="ConnectLine" presStyleLbl="sibTrans1D1" presStyleIdx="0" presStyleCnt="5"/>
      <dgm:spPr>
        <a:noFill/>
        <a:ln w="6350" cap="flat" cmpd="sng" algn="ctr">
          <a:solidFill>
            <a:schemeClr val="accent2">
              <a:hueOff val="0"/>
              <a:satOff val="0"/>
              <a:lumOff val="0"/>
              <a:alphaOff val="0"/>
            </a:schemeClr>
          </a:solidFill>
          <a:prstDash val="dash"/>
          <a:miter lim="800000"/>
        </a:ln>
        <a:effectLst/>
      </dgm:spPr>
    </dgm:pt>
    <dgm:pt modelId="{6B7FE0D8-74BA-42F6-8FE5-6DC4B6402BA5}" type="pres">
      <dgm:prSet presAssocID="{CDBD3F58-B36D-4AF6-AAEC-7B0C8A7F2EC1}" presName="ConnectorPoint" presStyleLbl="alignNode1" presStyleIdx="0" presStyleCnt="5"/>
      <dgm:spPr/>
    </dgm:pt>
    <dgm:pt modelId="{E5C79287-A790-4876-8589-4387314BEE50}" type="pres">
      <dgm:prSet presAssocID="{CDBD3F58-B36D-4AF6-AAEC-7B0C8A7F2EC1}" presName="EmptyPlaceHolder" presStyleCnt="0"/>
      <dgm:spPr/>
    </dgm:pt>
    <dgm:pt modelId="{073AFF96-F0D7-45BB-80F1-399766931804}" type="pres">
      <dgm:prSet presAssocID="{14C9B76B-0823-4CC9-A0C1-6A7EE5D25CC4}" presName="spaceBetweenRectangles" presStyleCnt="0"/>
      <dgm:spPr/>
    </dgm:pt>
    <dgm:pt modelId="{F8136807-3110-499C-911A-6AD1774A5CF3}" type="pres">
      <dgm:prSet presAssocID="{F6753659-DEE0-4881-805C-5616092AA378}" presName="composite" presStyleCnt="0"/>
      <dgm:spPr/>
    </dgm:pt>
    <dgm:pt modelId="{1F46EE76-76AF-4027-B76A-95943BF13006}" type="pres">
      <dgm:prSet presAssocID="{F6753659-DEE0-4881-805C-5616092AA378}" presName="L1TextContainer" presStyleLbl="revTx" presStyleIdx="1" presStyleCnt="5">
        <dgm:presLayoutVars>
          <dgm:chMax val="1"/>
          <dgm:chPref val="1"/>
          <dgm:bulletEnabled val="1"/>
        </dgm:presLayoutVars>
      </dgm:prSet>
      <dgm:spPr/>
    </dgm:pt>
    <dgm:pt modelId="{B3B3AA4C-ECB0-4037-86CC-C4AED6E0A5A6}" type="pres">
      <dgm:prSet presAssocID="{F6753659-DEE0-4881-805C-5616092AA378}" presName="L2TextContainerWrapper" presStyleCnt="0">
        <dgm:presLayoutVars>
          <dgm:chMax val="0"/>
          <dgm:chPref val="0"/>
          <dgm:bulletEnabled val="1"/>
        </dgm:presLayoutVars>
      </dgm:prSet>
      <dgm:spPr/>
    </dgm:pt>
    <dgm:pt modelId="{1BEF680E-23AF-4CF0-8F56-485B4D7751D4}" type="pres">
      <dgm:prSet presAssocID="{F6753659-DEE0-4881-805C-5616092AA378}" presName="L2TextContainer" presStyleLbl="bgAcc1" presStyleIdx="1" presStyleCnt="5"/>
      <dgm:spPr/>
    </dgm:pt>
    <dgm:pt modelId="{C0D5EE09-58A4-42E2-82E6-9049DC45BA40}" type="pres">
      <dgm:prSet presAssocID="{F6753659-DEE0-4881-805C-5616092AA378}" presName="FlexibleEmptyPlaceHolder" presStyleCnt="0"/>
      <dgm:spPr/>
    </dgm:pt>
    <dgm:pt modelId="{C5E321A4-2DD3-4501-A8BB-E041A336D280}" type="pres">
      <dgm:prSet presAssocID="{F6753659-DEE0-4881-805C-5616092AA378}" presName="ConnectLine" presStyleLbl="sibTrans1D1" presStyleIdx="1" presStyleCnt="5"/>
      <dgm:spPr>
        <a:noFill/>
        <a:ln w="6350" cap="flat" cmpd="sng" algn="ctr">
          <a:solidFill>
            <a:schemeClr val="accent3">
              <a:hueOff val="0"/>
              <a:satOff val="0"/>
              <a:lumOff val="0"/>
              <a:alphaOff val="0"/>
            </a:schemeClr>
          </a:solidFill>
          <a:prstDash val="dash"/>
          <a:miter lim="800000"/>
        </a:ln>
        <a:effectLst/>
      </dgm:spPr>
    </dgm:pt>
    <dgm:pt modelId="{62251589-4E81-49B0-94BE-15590765D8D9}" type="pres">
      <dgm:prSet presAssocID="{F6753659-DEE0-4881-805C-5616092AA378}" presName="ConnectorPoint" presStyleLbl="alignNode1" presStyleIdx="1" presStyleCnt="5"/>
      <dgm:spPr/>
    </dgm:pt>
    <dgm:pt modelId="{C6D8FD19-6F4F-4C05-A9FE-1B23A6710E40}" type="pres">
      <dgm:prSet presAssocID="{F6753659-DEE0-4881-805C-5616092AA378}" presName="EmptyPlaceHolder" presStyleCnt="0"/>
      <dgm:spPr/>
    </dgm:pt>
    <dgm:pt modelId="{193F6C34-52FB-4FC1-8F79-F8C40C4986D5}" type="pres">
      <dgm:prSet presAssocID="{B4B20641-D29D-4784-9BCF-D6A65872BCE3}" presName="spaceBetweenRectangles" presStyleCnt="0"/>
      <dgm:spPr/>
    </dgm:pt>
    <dgm:pt modelId="{8FA5B8C7-F310-4A7B-9E94-9C5500961F13}" type="pres">
      <dgm:prSet presAssocID="{248FDFF7-6001-4202-8330-7641B0894D3C}" presName="composite" presStyleCnt="0"/>
      <dgm:spPr/>
    </dgm:pt>
    <dgm:pt modelId="{A060C4C1-67EB-4FA8-B06D-7AD66E733620}" type="pres">
      <dgm:prSet presAssocID="{248FDFF7-6001-4202-8330-7641B0894D3C}" presName="L1TextContainer" presStyleLbl="revTx" presStyleIdx="2" presStyleCnt="5">
        <dgm:presLayoutVars>
          <dgm:chMax val="1"/>
          <dgm:chPref val="1"/>
          <dgm:bulletEnabled val="1"/>
        </dgm:presLayoutVars>
      </dgm:prSet>
      <dgm:spPr/>
    </dgm:pt>
    <dgm:pt modelId="{B8997EA7-C791-4F4F-969B-67D4A9E51D99}" type="pres">
      <dgm:prSet presAssocID="{248FDFF7-6001-4202-8330-7641B0894D3C}" presName="L2TextContainerWrapper" presStyleCnt="0">
        <dgm:presLayoutVars>
          <dgm:chMax val="0"/>
          <dgm:chPref val="0"/>
          <dgm:bulletEnabled val="1"/>
        </dgm:presLayoutVars>
      </dgm:prSet>
      <dgm:spPr/>
    </dgm:pt>
    <dgm:pt modelId="{1FFAECDA-A576-4BBD-BF6D-57536A85EE36}" type="pres">
      <dgm:prSet presAssocID="{248FDFF7-6001-4202-8330-7641B0894D3C}" presName="L2TextContainer" presStyleLbl="bgAcc1" presStyleIdx="2" presStyleCnt="5"/>
      <dgm:spPr/>
    </dgm:pt>
    <dgm:pt modelId="{0E93B34A-1624-4DD5-847A-70EBC1D5078F}" type="pres">
      <dgm:prSet presAssocID="{248FDFF7-6001-4202-8330-7641B0894D3C}" presName="FlexibleEmptyPlaceHolder" presStyleCnt="0"/>
      <dgm:spPr/>
    </dgm:pt>
    <dgm:pt modelId="{965856F4-74A4-4AFA-BDF1-68266AAD02E3}" type="pres">
      <dgm:prSet presAssocID="{248FDFF7-6001-4202-8330-7641B0894D3C}" presName="ConnectLine" presStyleLbl="sibTrans1D1" presStyleIdx="2" presStyleCnt="5"/>
      <dgm:spPr>
        <a:noFill/>
        <a:ln w="6350" cap="flat" cmpd="sng" algn="ctr">
          <a:solidFill>
            <a:schemeClr val="accent4">
              <a:hueOff val="0"/>
              <a:satOff val="0"/>
              <a:lumOff val="0"/>
              <a:alphaOff val="0"/>
            </a:schemeClr>
          </a:solidFill>
          <a:prstDash val="dash"/>
          <a:miter lim="800000"/>
        </a:ln>
        <a:effectLst/>
      </dgm:spPr>
    </dgm:pt>
    <dgm:pt modelId="{06BA7032-5179-44C0-BDCE-06FB8D38188F}" type="pres">
      <dgm:prSet presAssocID="{248FDFF7-6001-4202-8330-7641B0894D3C}" presName="ConnectorPoint" presStyleLbl="alignNode1" presStyleIdx="2" presStyleCnt="5"/>
      <dgm:spPr/>
    </dgm:pt>
    <dgm:pt modelId="{0F5E4BFB-594B-4193-9B5A-F666E3DFD90C}" type="pres">
      <dgm:prSet presAssocID="{248FDFF7-6001-4202-8330-7641B0894D3C}" presName="EmptyPlaceHolder" presStyleCnt="0"/>
      <dgm:spPr/>
    </dgm:pt>
    <dgm:pt modelId="{C1DB4BFB-FB56-413C-990F-FEBB77F5FE50}" type="pres">
      <dgm:prSet presAssocID="{E5FC48DF-0C06-435F-B15C-BF2C22054E44}" presName="spaceBetweenRectangles" presStyleCnt="0"/>
      <dgm:spPr/>
    </dgm:pt>
    <dgm:pt modelId="{D3CB60A1-02FE-41F1-8562-A8E678FAD9F3}" type="pres">
      <dgm:prSet presAssocID="{327FB6FA-0A58-4727-9E99-5359408FCC9B}" presName="composite" presStyleCnt="0"/>
      <dgm:spPr/>
    </dgm:pt>
    <dgm:pt modelId="{146168D8-A768-46FB-B5BD-A809A5BE66A7}" type="pres">
      <dgm:prSet presAssocID="{327FB6FA-0A58-4727-9E99-5359408FCC9B}" presName="L1TextContainer" presStyleLbl="revTx" presStyleIdx="3" presStyleCnt="5">
        <dgm:presLayoutVars>
          <dgm:chMax val="1"/>
          <dgm:chPref val="1"/>
          <dgm:bulletEnabled val="1"/>
        </dgm:presLayoutVars>
      </dgm:prSet>
      <dgm:spPr/>
    </dgm:pt>
    <dgm:pt modelId="{B6DD5769-87A5-493C-B037-E28B3EAA40C1}" type="pres">
      <dgm:prSet presAssocID="{327FB6FA-0A58-4727-9E99-5359408FCC9B}" presName="L2TextContainerWrapper" presStyleCnt="0">
        <dgm:presLayoutVars>
          <dgm:chMax val="0"/>
          <dgm:chPref val="0"/>
          <dgm:bulletEnabled val="1"/>
        </dgm:presLayoutVars>
      </dgm:prSet>
      <dgm:spPr/>
    </dgm:pt>
    <dgm:pt modelId="{28AFFD03-7973-46DA-937D-CD4298514D82}" type="pres">
      <dgm:prSet presAssocID="{327FB6FA-0A58-4727-9E99-5359408FCC9B}" presName="L2TextContainer" presStyleLbl="bgAcc1" presStyleIdx="3" presStyleCnt="5"/>
      <dgm:spPr/>
    </dgm:pt>
    <dgm:pt modelId="{ADE1CB70-BE33-494F-98CF-721C0E5A24F3}" type="pres">
      <dgm:prSet presAssocID="{327FB6FA-0A58-4727-9E99-5359408FCC9B}" presName="FlexibleEmptyPlaceHolder" presStyleCnt="0"/>
      <dgm:spPr/>
    </dgm:pt>
    <dgm:pt modelId="{F7E7DA2F-38B0-4F9F-A644-36AC804DFA8E}" type="pres">
      <dgm:prSet presAssocID="{327FB6FA-0A58-4727-9E99-5359408FCC9B}" presName="ConnectLine" presStyleLbl="sibTrans1D1" presStyleIdx="3" presStyleCnt="5"/>
      <dgm:spPr>
        <a:noFill/>
        <a:ln w="6350" cap="flat" cmpd="sng" algn="ctr">
          <a:solidFill>
            <a:schemeClr val="accent5">
              <a:hueOff val="0"/>
              <a:satOff val="0"/>
              <a:lumOff val="0"/>
              <a:alphaOff val="0"/>
            </a:schemeClr>
          </a:solidFill>
          <a:prstDash val="dash"/>
          <a:miter lim="800000"/>
        </a:ln>
        <a:effectLst/>
      </dgm:spPr>
    </dgm:pt>
    <dgm:pt modelId="{B65B4A50-50AE-404C-822B-259656A0A396}" type="pres">
      <dgm:prSet presAssocID="{327FB6FA-0A58-4727-9E99-5359408FCC9B}" presName="ConnectorPoint" presStyleLbl="alignNode1" presStyleIdx="3" presStyleCnt="5"/>
      <dgm:spPr/>
    </dgm:pt>
    <dgm:pt modelId="{970595F8-803C-4A34-B273-0633395C891A}" type="pres">
      <dgm:prSet presAssocID="{327FB6FA-0A58-4727-9E99-5359408FCC9B}" presName="EmptyPlaceHolder" presStyleCnt="0"/>
      <dgm:spPr/>
    </dgm:pt>
    <dgm:pt modelId="{7280FEFC-0529-4633-AF1C-A9A99B04A549}" type="pres">
      <dgm:prSet presAssocID="{5CB4ED19-34DF-4007-9C54-FC06998CB99E}" presName="spaceBetweenRectangles" presStyleCnt="0"/>
      <dgm:spPr/>
    </dgm:pt>
    <dgm:pt modelId="{53E6246A-0361-4D19-96B2-898A063EDAC0}" type="pres">
      <dgm:prSet presAssocID="{29264F35-E11B-4F92-A62B-91741D9DD233}" presName="composite" presStyleCnt="0"/>
      <dgm:spPr/>
    </dgm:pt>
    <dgm:pt modelId="{C8129E1B-AB17-46DE-82E2-DEFECDEFDA2D}" type="pres">
      <dgm:prSet presAssocID="{29264F35-E11B-4F92-A62B-91741D9DD233}" presName="L1TextContainer" presStyleLbl="revTx" presStyleIdx="4" presStyleCnt="5">
        <dgm:presLayoutVars>
          <dgm:chMax val="1"/>
          <dgm:chPref val="1"/>
          <dgm:bulletEnabled val="1"/>
        </dgm:presLayoutVars>
      </dgm:prSet>
      <dgm:spPr/>
    </dgm:pt>
    <dgm:pt modelId="{559DD231-52F4-4653-8557-C8639D7EAA44}" type="pres">
      <dgm:prSet presAssocID="{29264F35-E11B-4F92-A62B-91741D9DD233}" presName="L2TextContainerWrapper" presStyleCnt="0">
        <dgm:presLayoutVars>
          <dgm:chMax val="0"/>
          <dgm:chPref val="0"/>
          <dgm:bulletEnabled val="1"/>
        </dgm:presLayoutVars>
      </dgm:prSet>
      <dgm:spPr/>
    </dgm:pt>
    <dgm:pt modelId="{45CD5101-762B-4265-8845-2BB9CB44D19E}" type="pres">
      <dgm:prSet presAssocID="{29264F35-E11B-4F92-A62B-91741D9DD233}" presName="L2TextContainer" presStyleLbl="bgAcc1" presStyleIdx="4" presStyleCnt="5"/>
      <dgm:spPr/>
    </dgm:pt>
    <dgm:pt modelId="{AC00D8F3-F364-45C0-8F34-F439D0CD112F}" type="pres">
      <dgm:prSet presAssocID="{29264F35-E11B-4F92-A62B-91741D9DD233}" presName="FlexibleEmptyPlaceHolder" presStyleCnt="0"/>
      <dgm:spPr/>
    </dgm:pt>
    <dgm:pt modelId="{A46B34DF-756D-4D9D-99DD-585356A36D03}" type="pres">
      <dgm:prSet presAssocID="{29264F35-E11B-4F92-A62B-91741D9DD233}" presName="ConnectLine" presStyleLbl="sibTrans1D1" presStyleIdx="4" presStyleCnt="5"/>
      <dgm:spPr>
        <a:noFill/>
        <a:ln w="6350" cap="flat" cmpd="sng" algn="ctr">
          <a:solidFill>
            <a:schemeClr val="accent6">
              <a:hueOff val="0"/>
              <a:satOff val="0"/>
              <a:lumOff val="0"/>
              <a:alphaOff val="0"/>
            </a:schemeClr>
          </a:solidFill>
          <a:prstDash val="dash"/>
          <a:miter lim="800000"/>
        </a:ln>
        <a:effectLst/>
      </dgm:spPr>
    </dgm:pt>
    <dgm:pt modelId="{12D1C95F-AD69-4A9E-95DF-C0F5EF539797}" type="pres">
      <dgm:prSet presAssocID="{29264F35-E11B-4F92-A62B-91741D9DD233}" presName="ConnectorPoint" presStyleLbl="alignNode1" presStyleIdx="4" presStyleCnt="5"/>
      <dgm:spPr/>
    </dgm:pt>
    <dgm:pt modelId="{64EDC765-860E-488D-B989-3508361D93B5}" type="pres">
      <dgm:prSet presAssocID="{29264F35-E11B-4F92-A62B-91741D9DD233}" presName="EmptyPlaceHolder" presStyleCnt="0"/>
      <dgm:spPr/>
    </dgm:pt>
  </dgm:ptLst>
  <dgm:cxnLst>
    <dgm:cxn modelId="{D073D503-D166-4279-9A3E-7443F73D1F44}" srcId="{5DF76B65-9C67-4938-8AF2-F23DAED4DF21}" destId="{F6753659-DEE0-4881-805C-5616092AA378}" srcOrd="1" destOrd="0" parTransId="{795D490A-6E4E-4929-99B4-F72A77CC208B}" sibTransId="{B4B20641-D29D-4784-9BCF-D6A65872BCE3}"/>
    <dgm:cxn modelId="{CE58510A-7AE6-4394-9DA1-D862D3391197}" srcId="{5DF76B65-9C67-4938-8AF2-F23DAED4DF21}" destId="{CDBD3F58-B36D-4AF6-AAEC-7B0C8A7F2EC1}" srcOrd="0" destOrd="0" parTransId="{9B37E5EA-2235-4F8C-96EC-9D968C7B554C}" sibTransId="{14C9B76B-0823-4CC9-A0C1-6A7EE5D25CC4}"/>
    <dgm:cxn modelId="{44A9980B-B48D-47BB-8387-048F8579A7BB}" type="presOf" srcId="{248FDFF7-6001-4202-8330-7641B0894D3C}" destId="{A060C4C1-67EB-4FA8-B06D-7AD66E733620}" srcOrd="0" destOrd="0" presId="urn:microsoft.com/office/officeart/2016/7/layout/BasicTimeline"/>
    <dgm:cxn modelId="{34440B15-D791-40BA-86BE-547BA9B39A8F}" srcId="{248FDFF7-6001-4202-8330-7641B0894D3C}" destId="{08CF9749-0E0F-4FE1-9603-2E26CF4C4544}" srcOrd="0" destOrd="0" parTransId="{010BA71F-7B42-4B23-8BD4-598C99D8C738}" sibTransId="{DA6F386F-C148-4B20-B495-ABAF9C0C6AF5}"/>
    <dgm:cxn modelId="{24821F17-EB18-4959-8921-A64BC02904ED}" srcId="{5DF76B65-9C67-4938-8AF2-F23DAED4DF21}" destId="{327FB6FA-0A58-4727-9E99-5359408FCC9B}" srcOrd="3" destOrd="0" parTransId="{28EFDE58-FE26-4487-A9D0-118E3F4A8DDA}" sibTransId="{5CB4ED19-34DF-4007-9C54-FC06998CB99E}"/>
    <dgm:cxn modelId="{4D384422-9213-49C0-8679-8A7FEF7F17CD}" srcId="{5DF76B65-9C67-4938-8AF2-F23DAED4DF21}" destId="{29264F35-E11B-4F92-A62B-91741D9DD233}" srcOrd="4" destOrd="0" parTransId="{7ACDEA61-63E9-4F01-B56D-035A3EDB485D}" sibTransId="{9B22D82E-F31F-4CC3-9E61-31E31E4711CA}"/>
    <dgm:cxn modelId="{4466282C-016C-42AD-8494-60049FDAB28A}" type="presOf" srcId="{A61C0F36-D22F-4382-9DA6-848D70B49D68}" destId="{35F7A809-9AD9-4413-A4A3-A5CF6A6C3DA8}" srcOrd="0" destOrd="0" presId="urn:microsoft.com/office/officeart/2016/7/layout/BasicTimeline"/>
    <dgm:cxn modelId="{53667F64-C04F-4D70-A866-FB23D76B8C39}" srcId="{5DF76B65-9C67-4938-8AF2-F23DAED4DF21}" destId="{248FDFF7-6001-4202-8330-7641B0894D3C}" srcOrd="2" destOrd="0" parTransId="{0AD14062-A40D-4D61-9BEA-3AFE831B9CC0}" sibTransId="{E5FC48DF-0C06-435F-B15C-BF2C22054E44}"/>
    <dgm:cxn modelId="{BC3D7D66-8257-4DF7-9241-2A09F9082552}" type="presOf" srcId="{A658A1F3-9D7E-4C58-931E-69464A255904}" destId="{28AFFD03-7973-46DA-937D-CD4298514D82}" srcOrd="0" destOrd="0" presId="urn:microsoft.com/office/officeart/2016/7/layout/BasicTimeline"/>
    <dgm:cxn modelId="{A919C268-2C61-4501-B4E9-C1F42152B9E0}" srcId="{CDBD3F58-B36D-4AF6-AAEC-7B0C8A7F2EC1}" destId="{A61C0F36-D22F-4382-9DA6-848D70B49D68}" srcOrd="0" destOrd="0" parTransId="{706DB49C-399A-4602-8526-4097111802FE}" sibTransId="{581BBA81-9E75-43C6-94FC-9E4072EAA704}"/>
    <dgm:cxn modelId="{FB2EF16C-D1E1-4E9A-80D2-60C1F3532451}" type="presOf" srcId="{5DF76B65-9C67-4938-8AF2-F23DAED4DF21}" destId="{669C1C9E-7797-4CF7-840F-A44CD3E9B287}" srcOrd="0" destOrd="0" presId="urn:microsoft.com/office/officeart/2016/7/layout/BasicTimeline"/>
    <dgm:cxn modelId="{417D314F-C403-466B-A1D6-EF191A7DC067}" srcId="{F6753659-DEE0-4881-805C-5616092AA378}" destId="{B98AF28B-DE07-4506-8917-D7BC7D2FE5F7}" srcOrd="0" destOrd="0" parTransId="{8D333B82-8BCD-436E-AD50-06C3E3E400B9}" sibTransId="{933C1EA5-A165-428B-94D6-12F9D39A9029}"/>
    <dgm:cxn modelId="{318BAD6F-F472-4BCA-BD56-EE93C373B846}" type="presOf" srcId="{08CF9749-0E0F-4FE1-9603-2E26CF4C4544}" destId="{1FFAECDA-A576-4BBD-BF6D-57536A85EE36}" srcOrd="0" destOrd="0" presId="urn:microsoft.com/office/officeart/2016/7/layout/BasicTimeline"/>
    <dgm:cxn modelId="{B4E86386-540C-4859-9906-88A7AF6311FD}" type="presOf" srcId="{CDBD3F58-B36D-4AF6-AAEC-7B0C8A7F2EC1}" destId="{8B6A6F30-F3AE-4AD6-93F8-8848ABC75DD0}" srcOrd="0" destOrd="0" presId="urn:microsoft.com/office/officeart/2016/7/layout/BasicTimeline"/>
    <dgm:cxn modelId="{BF57A488-ED62-44C3-91AB-BD31A2C8D68D}" type="presOf" srcId="{321DBCBB-1E0A-4901-8368-77BD2DCCD720}" destId="{45CD5101-762B-4265-8845-2BB9CB44D19E}" srcOrd="0" destOrd="0" presId="urn:microsoft.com/office/officeart/2016/7/layout/BasicTimeline"/>
    <dgm:cxn modelId="{B6B97F9B-125E-4A14-B659-7A89BADE0C37}" srcId="{327FB6FA-0A58-4727-9E99-5359408FCC9B}" destId="{A658A1F3-9D7E-4C58-931E-69464A255904}" srcOrd="0" destOrd="0" parTransId="{CEFB84FC-31F7-45C7-8FDE-C0847C154974}" sibTransId="{7EFE78E4-447F-4724-BB39-D8222772EBED}"/>
    <dgm:cxn modelId="{D118A7AA-4CD4-4B9C-8135-478F24A92160}" type="presOf" srcId="{F6753659-DEE0-4881-805C-5616092AA378}" destId="{1F46EE76-76AF-4027-B76A-95943BF13006}" srcOrd="0" destOrd="0" presId="urn:microsoft.com/office/officeart/2016/7/layout/BasicTimeline"/>
    <dgm:cxn modelId="{8D235BAC-BA07-413D-8FAB-109486D9DA6D}" type="presOf" srcId="{B98AF28B-DE07-4506-8917-D7BC7D2FE5F7}" destId="{1BEF680E-23AF-4CF0-8F56-485B4D7751D4}" srcOrd="0" destOrd="0" presId="urn:microsoft.com/office/officeart/2016/7/layout/BasicTimeline"/>
    <dgm:cxn modelId="{0715DCBD-C44F-4B22-BE88-5DEFFA8662D4}" type="presOf" srcId="{29264F35-E11B-4F92-A62B-91741D9DD233}" destId="{C8129E1B-AB17-46DE-82E2-DEFECDEFDA2D}" srcOrd="0" destOrd="0" presId="urn:microsoft.com/office/officeart/2016/7/layout/BasicTimeline"/>
    <dgm:cxn modelId="{37242DBE-2113-4B27-82F4-57EA1C952D66}" type="presOf" srcId="{327FB6FA-0A58-4727-9E99-5359408FCC9B}" destId="{146168D8-A768-46FB-B5BD-A809A5BE66A7}" srcOrd="0" destOrd="0" presId="urn:microsoft.com/office/officeart/2016/7/layout/BasicTimeline"/>
    <dgm:cxn modelId="{119A3BD3-1613-4941-A4FE-A68CA551DEDB}" srcId="{29264F35-E11B-4F92-A62B-91741D9DD233}" destId="{321DBCBB-1E0A-4901-8368-77BD2DCCD720}" srcOrd="0" destOrd="0" parTransId="{49001359-751D-4568-9552-37DA55218243}" sibTransId="{3B967DEB-5D31-41C7-8261-2EC72BCEFD6D}"/>
    <dgm:cxn modelId="{D80BDCDF-844B-4DD8-99C6-A524ABF140AB}" type="presParOf" srcId="{669C1C9E-7797-4CF7-840F-A44CD3E9B287}" destId="{536BF102-BE6F-4C93-AAAF-D85FB058CAB9}" srcOrd="0" destOrd="0" presId="urn:microsoft.com/office/officeart/2016/7/layout/BasicTimeline"/>
    <dgm:cxn modelId="{31F8F422-AA83-4571-8B68-36A906CC77C9}" type="presParOf" srcId="{669C1C9E-7797-4CF7-840F-A44CD3E9B287}" destId="{66594BD2-E249-423A-AF50-A8ADAD59DFAB}" srcOrd="1" destOrd="0" presId="urn:microsoft.com/office/officeart/2016/7/layout/BasicTimeline"/>
    <dgm:cxn modelId="{B8A76E43-A1D1-46BB-9D09-571472FD3D23}" type="presParOf" srcId="{66594BD2-E249-423A-AF50-A8ADAD59DFAB}" destId="{8FCF4A88-7E81-45D2-975E-0D17A18A2C8B}" srcOrd="0" destOrd="0" presId="urn:microsoft.com/office/officeart/2016/7/layout/BasicTimeline"/>
    <dgm:cxn modelId="{CADA48A0-17B3-4EE4-8F6D-A3CB3DFC454F}" type="presParOf" srcId="{8FCF4A88-7E81-45D2-975E-0D17A18A2C8B}" destId="{8B6A6F30-F3AE-4AD6-93F8-8848ABC75DD0}" srcOrd="0" destOrd="0" presId="urn:microsoft.com/office/officeart/2016/7/layout/BasicTimeline"/>
    <dgm:cxn modelId="{EC46F39A-9475-4EA6-9919-D281F2AA756D}" type="presParOf" srcId="{8FCF4A88-7E81-45D2-975E-0D17A18A2C8B}" destId="{ECCB5B40-0AC1-4A90-81DE-676CA7537526}" srcOrd="1" destOrd="0" presId="urn:microsoft.com/office/officeart/2016/7/layout/BasicTimeline"/>
    <dgm:cxn modelId="{76D7F01D-A5EC-4397-831A-D06BB57DDBF3}" type="presParOf" srcId="{ECCB5B40-0AC1-4A90-81DE-676CA7537526}" destId="{35F7A809-9AD9-4413-A4A3-A5CF6A6C3DA8}" srcOrd="0" destOrd="0" presId="urn:microsoft.com/office/officeart/2016/7/layout/BasicTimeline"/>
    <dgm:cxn modelId="{0215FF6C-D470-4159-A5DD-57D99053AC91}" type="presParOf" srcId="{ECCB5B40-0AC1-4A90-81DE-676CA7537526}" destId="{E6AC4865-B566-48F2-A510-0B4DF1E54E8D}" srcOrd="1" destOrd="0" presId="urn:microsoft.com/office/officeart/2016/7/layout/BasicTimeline"/>
    <dgm:cxn modelId="{C2531B43-6B4B-4640-B0B1-7142711F8173}" type="presParOf" srcId="{8FCF4A88-7E81-45D2-975E-0D17A18A2C8B}" destId="{8311C7FC-17A2-483D-9BEC-A49FD2E6CDB2}" srcOrd="2" destOrd="0" presId="urn:microsoft.com/office/officeart/2016/7/layout/BasicTimeline"/>
    <dgm:cxn modelId="{2BFD4557-F66A-4999-88EF-0B0ABF221F7F}" type="presParOf" srcId="{8FCF4A88-7E81-45D2-975E-0D17A18A2C8B}" destId="{6B7FE0D8-74BA-42F6-8FE5-6DC4B6402BA5}" srcOrd="3" destOrd="0" presId="urn:microsoft.com/office/officeart/2016/7/layout/BasicTimeline"/>
    <dgm:cxn modelId="{198111EB-9553-4261-BE42-FD281A02745D}" type="presParOf" srcId="{8FCF4A88-7E81-45D2-975E-0D17A18A2C8B}" destId="{E5C79287-A790-4876-8589-4387314BEE50}" srcOrd="4" destOrd="0" presId="urn:microsoft.com/office/officeart/2016/7/layout/BasicTimeline"/>
    <dgm:cxn modelId="{143BA84B-0E74-498C-92E4-1C4D2000AEF2}" type="presParOf" srcId="{66594BD2-E249-423A-AF50-A8ADAD59DFAB}" destId="{073AFF96-F0D7-45BB-80F1-399766931804}" srcOrd="1" destOrd="0" presId="urn:microsoft.com/office/officeart/2016/7/layout/BasicTimeline"/>
    <dgm:cxn modelId="{4AD854AF-D97D-49AA-8899-D10225AB56D5}" type="presParOf" srcId="{66594BD2-E249-423A-AF50-A8ADAD59DFAB}" destId="{F8136807-3110-499C-911A-6AD1774A5CF3}" srcOrd="2" destOrd="0" presId="urn:microsoft.com/office/officeart/2016/7/layout/BasicTimeline"/>
    <dgm:cxn modelId="{742B1F96-9C5B-4572-B70C-C5CAF4742AF8}" type="presParOf" srcId="{F8136807-3110-499C-911A-6AD1774A5CF3}" destId="{1F46EE76-76AF-4027-B76A-95943BF13006}" srcOrd="0" destOrd="0" presId="urn:microsoft.com/office/officeart/2016/7/layout/BasicTimeline"/>
    <dgm:cxn modelId="{5D770D83-34F9-43AA-8327-78ACB78D9ED4}" type="presParOf" srcId="{F8136807-3110-499C-911A-6AD1774A5CF3}" destId="{B3B3AA4C-ECB0-4037-86CC-C4AED6E0A5A6}" srcOrd="1" destOrd="0" presId="urn:microsoft.com/office/officeart/2016/7/layout/BasicTimeline"/>
    <dgm:cxn modelId="{01282EE9-5D3C-4701-9BDE-7FFEDAEA68C9}" type="presParOf" srcId="{B3B3AA4C-ECB0-4037-86CC-C4AED6E0A5A6}" destId="{1BEF680E-23AF-4CF0-8F56-485B4D7751D4}" srcOrd="0" destOrd="0" presId="urn:microsoft.com/office/officeart/2016/7/layout/BasicTimeline"/>
    <dgm:cxn modelId="{AA22AAC8-A50A-4CC1-95B7-50E07D27D544}" type="presParOf" srcId="{B3B3AA4C-ECB0-4037-86CC-C4AED6E0A5A6}" destId="{C0D5EE09-58A4-42E2-82E6-9049DC45BA40}" srcOrd="1" destOrd="0" presId="urn:microsoft.com/office/officeart/2016/7/layout/BasicTimeline"/>
    <dgm:cxn modelId="{79BFE1FA-F4A4-4441-8D41-89929299663A}" type="presParOf" srcId="{F8136807-3110-499C-911A-6AD1774A5CF3}" destId="{C5E321A4-2DD3-4501-A8BB-E041A336D280}" srcOrd="2" destOrd="0" presId="urn:microsoft.com/office/officeart/2016/7/layout/BasicTimeline"/>
    <dgm:cxn modelId="{4CAE3FC1-6CE3-449E-AF1D-B591C17C1853}" type="presParOf" srcId="{F8136807-3110-499C-911A-6AD1774A5CF3}" destId="{62251589-4E81-49B0-94BE-15590765D8D9}" srcOrd="3" destOrd="0" presId="urn:microsoft.com/office/officeart/2016/7/layout/BasicTimeline"/>
    <dgm:cxn modelId="{699084E2-3265-4C7E-AD5A-B7C9BA291954}" type="presParOf" srcId="{F8136807-3110-499C-911A-6AD1774A5CF3}" destId="{C6D8FD19-6F4F-4C05-A9FE-1B23A6710E40}" srcOrd="4" destOrd="0" presId="urn:microsoft.com/office/officeart/2016/7/layout/BasicTimeline"/>
    <dgm:cxn modelId="{9DFC1E30-64F4-4BC3-9887-1FBC0D35C590}" type="presParOf" srcId="{66594BD2-E249-423A-AF50-A8ADAD59DFAB}" destId="{193F6C34-52FB-4FC1-8F79-F8C40C4986D5}" srcOrd="3" destOrd="0" presId="urn:microsoft.com/office/officeart/2016/7/layout/BasicTimeline"/>
    <dgm:cxn modelId="{478495CC-9CF7-4070-9CB1-280F2AEBB693}" type="presParOf" srcId="{66594BD2-E249-423A-AF50-A8ADAD59DFAB}" destId="{8FA5B8C7-F310-4A7B-9E94-9C5500961F13}" srcOrd="4" destOrd="0" presId="urn:microsoft.com/office/officeart/2016/7/layout/BasicTimeline"/>
    <dgm:cxn modelId="{D8565C38-D3AB-4BCB-99BF-0D93074E5411}" type="presParOf" srcId="{8FA5B8C7-F310-4A7B-9E94-9C5500961F13}" destId="{A060C4C1-67EB-4FA8-B06D-7AD66E733620}" srcOrd="0" destOrd="0" presId="urn:microsoft.com/office/officeart/2016/7/layout/BasicTimeline"/>
    <dgm:cxn modelId="{13FA42A0-09B5-4894-AEF6-BC41F806B49D}" type="presParOf" srcId="{8FA5B8C7-F310-4A7B-9E94-9C5500961F13}" destId="{B8997EA7-C791-4F4F-969B-67D4A9E51D99}" srcOrd="1" destOrd="0" presId="urn:microsoft.com/office/officeart/2016/7/layout/BasicTimeline"/>
    <dgm:cxn modelId="{F05D5F43-E83C-4598-91E7-5D74D02E8580}" type="presParOf" srcId="{B8997EA7-C791-4F4F-969B-67D4A9E51D99}" destId="{1FFAECDA-A576-4BBD-BF6D-57536A85EE36}" srcOrd="0" destOrd="0" presId="urn:microsoft.com/office/officeart/2016/7/layout/BasicTimeline"/>
    <dgm:cxn modelId="{F5AF1C64-51B3-44CB-822E-C72E38C1D9FA}" type="presParOf" srcId="{B8997EA7-C791-4F4F-969B-67D4A9E51D99}" destId="{0E93B34A-1624-4DD5-847A-70EBC1D5078F}" srcOrd="1" destOrd="0" presId="urn:microsoft.com/office/officeart/2016/7/layout/BasicTimeline"/>
    <dgm:cxn modelId="{BA6E877A-A5AA-4A5F-806D-29D44B53D21D}" type="presParOf" srcId="{8FA5B8C7-F310-4A7B-9E94-9C5500961F13}" destId="{965856F4-74A4-4AFA-BDF1-68266AAD02E3}" srcOrd="2" destOrd="0" presId="urn:microsoft.com/office/officeart/2016/7/layout/BasicTimeline"/>
    <dgm:cxn modelId="{39D2FD64-D0CA-4F1F-87D8-8C7452C07B24}" type="presParOf" srcId="{8FA5B8C7-F310-4A7B-9E94-9C5500961F13}" destId="{06BA7032-5179-44C0-BDCE-06FB8D38188F}" srcOrd="3" destOrd="0" presId="urn:microsoft.com/office/officeart/2016/7/layout/BasicTimeline"/>
    <dgm:cxn modelId="{8C19079F-37BA-4086-94BA-1ECE2D74EE83}" type="presParOf" srcId="{8FA5B8C7-F310-4A7B-9E94-9C5500961F13}" destId="{0F5E4BFB-594B-4193-9B5A-F666E3DFD90C}" srcOrd="4" destOrd="0" presId="urn:microsoft.com/office/officeart/2016/7/layout/BasicTimeline"/>
    <dgm:cxn modelId="{FBB23289-A43D-4B8A-8AEC-D8625B4AD26D}" type="presParOf" srcId="{66594BD2-E249-423A-AF50-A8ADAD59DFAB}" destId="{C1DB4BFB-FB56-413C-990F-FEBB77F5FE50}" srcOrd="5" destOrd="0" presId="urn:microsoft.com/office/officeart/2016/7/layout/BasicTimeline"/>
    <dgm:cxn modelId="{13AB314C-A5AC-42B1-AB27-82914E3D0BF4}" type="presParOf" srcId="{66594BD2-E249-423A-AF50-A8ADAD59DFAB}" destId="{D3CB60A1-02FE-41F1-8562-A8E678FAD9F3}" srcOrd="6" destOrd="0" presId="urn:microsoft.com/office/officeart/2016/7/layout/BasicTimeline"/>
    <dgm:cxn modelId="{A2C4D681-60FC-4D9C-9EF8-B8DB7E6399EA}" type="presParOf" srcId="{D3CB60A1-02FE-41F1-8562-A8E678FAD9F3}" destId="{146168D8-A768-46FB-B5BD-A809A5BE66A7}" srcOrd="0" destOrd="0" presId="urn:microsoft.com/office/officeart/2016/7/layout/BasicTimeline"/>
    <dgm:cxn modelId="{6D417BB5-A17F-43AE-B5A2-C77DEE1289D4}" type="presParOf" srcId="{D3CB60A1-02FE-41F1-8562-A8E678FAD9F3}" destId="{B6DD5769-87A5-493C-B037-E28B3EAA40C1}" srcOrd="1" destOrd="0" presId="urn:microsoft.com/office/officeart/2016/7/layout/BasicTimeline"/>
    <dgm:cxn modelId="{0346069B-3292-4BA9-AC70-9F9016622089}" type="presParOf" srcId="{B6DD5769-87A5-493C-B037-E28B3EAA40C1}" destId="{28AFFD03-7973-46DA-937D-CD4298514D82}" srcOrd="0" destOrd="0" presId="urn:microsoft.com/office/officeart/2016/7/layout/BasicTimeline"/>
    <dgm:cxn modelId="{0A7B5F02-0986-48AD-B899-E4241CB86FE3}" type="presParOf" srcId="{B6DD5769-87A5-493C-B037-E28B3EAA40C1}" destId="{ADE1CB70-BE33-494F-98CF-721C0E5A24F3}" srcOrd="1" destOrd="0" presId="urn:microsoft.com/office/officeart/2016/7/layout/BasicTimeline"/>
    <dgm:cxn modelId="{45F06C7B-6673-446D-84E4-2B88AD9E7316}" type="presParOf" srcId="{D3CB60A1-02FE-41F1-8562-A8E678FAD9F3}" destId="{F7E7DA2F-38B0-4F9F-A644-36AC804DFA8E}" srcOrd="2" destOrd="0" presId="urn:microsoft.com/office/officeart/2016/7/layout/BasicTimeline"/>
    <dgm:cxn modelId="{F12C15B9-ABC2-49F1-9FB1-05AD85540DD6}" type="presParOf" srcId="{D3CB60A1-02FE-41F1-8562-A8E678FAD9F3}" destId="{B65B4A50-50AE-404C-822B-259656A0A396}" srcOrd="3" destOrd="0" presId="urn:microsoft.com/office/officeart/2016/7/layout/BasicTimeline"/>
    <dgm:cxn modelId="{73C3B55C-E199-4076-BEC8-17EC3B289532}" type="presParOf" srcId="{D3CB60A1-02FE-41F1-8562-A8E678FAD9F3}" destId="{970595F8-803C-4A34-B273-0633395C891A}" srcOrd="4" destOrd="0" presId="urn:microsoft.com/office/officeart/2016/7/layout/BasicTimeline"/>
    <dgm:cxn modelId="{1F9A89D9-FE92-4396-9895-999B3B023447}" type="presParOf" srcId="{66594BD2-E249-423A-AF50-A8ADAD59DFAB}" destId="{7280FEFC-0529-4633-AF1C-A9A99B04A549}" srcOrd="7" destOrd="0" presId="urn:microsoft.com/office/officeart/2016/7/layout/BasicTimeline"/>
    <dgm:cxn modelId="{2354B269-782D-408E-85C2-0963557A70C2}" type="presParOf" srcId="{66594BD2-E249-423A-AF50-A8ADAD59DFAB}" destId="{53E6246A-0361-4D19-96B2-898A063EDAC0}" srcOrd="8" destOrd="0" presId="urn:microsoft.com/office/officeart/2016/7/layout/BasicTimeline"/>
    <dgm:cxn modelId="{7E7575C5-5A75-4B20-8E2A-7A5D22C68662}" type="presParOf" srcId="{53E6246A-0361-4D19-96B2-898A063EDAC0}" destId="{C8129E1B-AB17-46DE-82E2-DEFECDEFDA2D}" srcOrd="0" destOrd="0" presId="urn:microsoft.com/office/officeart/2016/7/layout/BasicTimeline"/>
    <dgm:cxn modelId="{E684E3CA-4885-4F80-9CE8-F472AEFCB4FE}" type="presParOf" srcId="{53E6246A-0361-4D19-96B2-898A063EDAC0}" destId="{559DD231-52F4-4653-8557-C8639D7EAA44}" srcOrd="1" destOrd="0" presId="urn:microsoft.com/office/officeart/2016/7/layout/BasicTimeline"/>
    <dgm:cxn modelId="{FFC5BC0A-F72E-49D4-A4DA-847E8E429291}" type="presParOf" srcId="{559DD231-52F4-4653-8557-C8639D7EAA44}" destId="{45CD5101-762B-4265-8845-2BB9CB44D19E}" srcOrd="0" destOrd="0" presId="urn:microsoft.com/office/officeart/2016/7/layout/BasicTimeline"/>
    <dgm:cxn modelId="{DD4308A0-B5EA-440B-9D06-F78E9BFB8AA3}" type="presParOf" srcId="{559DD231-52F4-4653-8557-C8639D7EAA44}" destId="{AC00D8F3-F364-45C0-8F34-F439D0CD112F}" srcOrd="1" destOrd="0" presId="urn:microsoft.com/office/officeart/2016/7/layout/BasicTimeline"/>
    <dgm:cxn modelId="{03EC86B2-B661-44E4-A204-C30BF2F9666D}" type="presParOf" srcId="{53E6246A-0361-4D19-96B2-898A063EDAC0}" destId="{A46B34DF-756D-4D9D-99DD-585356A36D03}" srcOrd="2" destOrd="0" presId="urn:microsoft.com/office/officeart/2016/7/layout/BasicTimeline"/>
    <dgm:cxn modelId="{4C7891EE-1209-4040-9A2C-4DEF4F3DA625}" type="presParOf" srcId="{53E6246A-0361-4D19-96B2-898A063EDAC0}" destId="{12D1C95F-AD69-4A9E-95DF-C0F5EF539797}" srcOrd="3" destOrd="0" presId="urn:microsoft.com/office/officeart/2016/7/layout/BasicTimeline"/>
    <dgm:cxn modelId="{EB1ED993-032B-4280-B977-DABDD7D2C682}" type="presParOf" srcId="{53E6246A-0361-4D19-96B2-898A063EDAC0}" destId="{64EDC765-860E-488D-B989-3508361D93B5}" srcOrd="4" destOrd="0" presId="urn:microsoft.com/office/officeart/2016/7/layout/Basic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C3C13B-3577-46F7-9E5D-CAB363E9FFF6}"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F5D3E754-32DC-4E89-BF2C-1654ED848EDA}">
      <dgm:prSet/>
      <dgm:spPr/>
      <dgm:t>
        <a:bodyPr/>
        <a:lstStyle/>
        <a:p>
          <a:r>
            <a:rPr lang="en-US"/>
            <a:t>First Pharmacy Coordinators in NB required to be registered as Pharmacy Technicians.</a:t>
          </a:r>
        </a:p>
      </dgm:t>
    </dgm:pt>
    <dgm:pt modelId="{ECBBB6CD-4C88-470E-A9B1-61AC825061E9}" type="parTrans" cxnId="{F8140F14-434A-4799-A580-FE4478CD09E3}">
      <dgm:prSet/>
      <dgm:spPr/>
      <dgm:t>
        <a:bodyPr/>
        <a:lstStyle/>
        <a:p>
          <a:endParaRPr lang="en-US"/>
        </a:p>
      </dgm:t>
    </dgm:pt>
    <dgm:pt modelId="{28ACB6FB-2CCD-496D-8AD8-2260F6715302}" type="sibTrans" cxnId="{F8140F14-434A-4799-A580-FE4478CD09E3}">
      <dgm:prSet/>
      <dgm:spPr/>
      <dgm:t>
        <a:bodyPr/>
        <a:lstStyle/>
        <a:p>
          <a:endParaRPr lang="en-US"/>
        </a:p>
      </dgm:t>
    </dgm:pt>
    <dgm:pt modelId="{AF1587C4-FF19-4D28-9A27-A2E24DE583D3}">
      <dgm:prSet/>
      <dgm:spPr/>
      <dgm:t>
        <a:bodyPr/>
        <a:lstStyle/>
        <a:p>
          <a:r>
            <a:rPr lang="en-US"/>
            <a:t>We collaborated and formed a working group to advocate for the Pharmacy Technician profession in hospitals across the province.</a:t>
          </a:r>
        </a:p>
      </dgm:t>
    </dgm:pt>
    <dgm:pt modelId="{36C38A04-282B-4330-8087-EB64E661F661}" type="parTrans" cxnId="{D0D3CCBF-74FC-4A2A-B440-299DFA1AFB14}">
      <dgm:prSet/>
      <dgm:spPr/>
      <dgm:t>
        <a:bodyPr/>
        <a:lstStyle/>
        <a:p>
          <a:endParaRPr lang="en-US"/>
        </a:p>
      </dgm:t>
    </dgm:pt>
    <dgm:pt modelId="{8EC37446-D118-4AB5-8089-50709955F35B}" type="sibTrans" cxnId="{D0D3CCBF-74FC-4A2A-B440-299DFA1AFB14}">
      <dgm:prSet/>
      <dgm:spPr/>
      <dgm:t>
        <a:bodyPr/>
        <a:lstStyle/>
        <a:p>
          <a:endParaRPr lang="en-US"/>
        </a:p>
      </dgm:t>
    </dgm:pt>
    <dgm:pt modelId="{99183E5F-ACED-43E5-8345-51CFCE996630}">
      <dgm:prSet/>
      <dgm:spPr/>
      <dgm:t>
        <a:bodyPr/>
        <a:lstStyle/>
        <a:p>
          <a:r>
            <a:rPr lang="en-US"/>
            <a:t>First met in person in May 2019: working group for Pharmacy Technicians with the NBCP for Jurisprudence Standard Setting</a:t>
          </a:r>
        </a:p>
      </dgm:t>
    </dgm:pt>
    <dgm:pt modelId="{175939E4-82F9-4CAA-8CEF-8AB15F770EB5}" type="parTrans" cxnId="{CA618C8E-4E2D-44FE-8EA4-FE258A5EEC33}">
      <dgm:prSet/>
      <dgm:spPr/>
      <dgm:t>
        <a:bodyPr/>
        <a:lstStyle/>
        <a:p>
          <a:endParaRPr lang="en-US"/>
        </a:p>
      </dgm:t>
    </dgm:pt>
    <dgm:pt modelId="{1017D0E6-4582-466B-8D2D-7C655B32624A}" type="sibTrans" cxnId="{CA618C8E-4E2D-44FE-8EA4-FE258A5EEC33}">
      <dgm:prSet/>
      <dgm:spPr/>
      <dgm:t>
        <a:bodyPr/>
        <a:lstStyle/>
        <a:p>
          <a:endParaRPr lang="en-US"/>
        </a:p>
      </dgm:t>
    </dgm:pt>
    <dgm:pt modelId="{6F032828-242A-4CBC-99E5-C6BEB6656B08}">
      <dgm:prSet/>
      <dgm:spPr/>
      <dgm:t>
        <a:bodyPr/>
        <a:lstStyle/>
        <a:p>
          <a:r>
            <a:rPr lang="en-US"/>
            <a:t>Continuous contact to discuss and collaborate on quality assurance details especially for sterile and non-sterile compounding.</a:t>
          </a:r>
        </a:p>
      </dgm:t>
    </dgm:pt>
    <dgm:pt modelId="{65E1400E-61A9-4C5F-A7F5-6992C2571FA0}" type="parTrans" cxnId="{2FA976CC-52C3-4BDE-8FBB-3C90A02A7041}">
      <dgm:prSet/>
      <dgm:spPr/>
      <dgm:t>
        <a:bodyPr/>
        <a:lstStyle/>
        <a:p>
          <a:endParaRPr lang="en-US"/>
        </a:p>
      </dgm:t>
    </dgm:pt>
    <dgm:pt modelId="{48655653-6319-4272-BCD1-7723CCB07A2B}" type="sibTrans" cxnId="{2FA976CC-52C3-4BDE-8FBB-3C90A02A7041}">
      <dgm:prSet/>
      <dgm:spPr/>
      <dgm:t>
        <a:bodyPr/>
        <a:lstStyle/>
        <a:p>
          <a:endParaRPr lang="en-US"/>
        </a:p>
      </dgm:t>
    </dgm:pt>
    <dgm:pt modelId="{FCF5A97F-2FEE-4D40-BD11-D3EA42DB2324}" type="pres">
      <dgm:prSet presAssocID="{21C3C13B-3577-46F7-9E5D-CAB363E9FFF6}" presName="Name0" presStyleCnt="0">
        <dgm:presLayoutVars>
          <dgm:dir/>
          <dgm:resizeHandles val="exact"/>
        </dgm:presLayoutVars>
      </dgm:prSet>
      <dgm:spPr/>
    </dgm:pt>
    <dgm:pt modelId="{D57BB228-AF09-48D2-B245-1E39326AF208}" type="pres">
      <dgm:prSet presAssocID="{F5D3E754-32DC-4E89-BF2C-1654ED848EDA}" presName="node" presStyleLbl="node1" presStyleIdx="0" presStyleCnt="4">
        <dgm:presLayoutVars>
          <dgm:bulletEnabled val="1"/>
        </dgm:presLayoutVars>
      </dgm:prSet>
      <dgm:spPr/>
    </dgm:pt>
    <dgm:pt modelId="{68741991-774F-4199-8F6E-26106C1458F4}" type="pres">
      <dgm:prSet presAssocID="{28ACB6FB-2CCD-496D-8AD8-2260F6715302}" presName="sibTrans" presStyleLbl="sibTrans1D1" presStyleIdx="0" presStyleCnt="3"/>
      <dgm:spPr/>
    </dgm:pt>
    <dgm:pt modelId="{01ED134F-CEDB-4254-8C4B-7CD94E3D082E}" type="pres">
      <dgm:prSet presAssocID="{28ACB6FB-2CCD-496D-8AD8-2260F6715302}" presName="connectorText" presStyleLbl="sibTrans1D1" presStyleIdx="0" presStyleCnt="3"/>
      <dgm:spPr/>
    </dgm:pt>
    <dgm:pt modelId="{0E872B11-AE92-446D-B952-E4F9A42804D0}" type="pres">
      <dgm:prSet presAssocID="{AF1587C4-FF19-4D28-9A27-A2E24DE583D3}" presName="node" presStyleLbl="node1" presStyleIdx="1" presStyleCnt="4">
        <dgm:presLayoutVars>
          <dgm:bulletEnabled val="1"/>
        </dgm:presLayoutVars>
      </dgm:prSet>
      <dgm:spPr/>
    </dgm:pt>
    <dgm:pt modelId="{B5CA5D89-D06C-48AD-A666-951142697483}" type="pres">
      <dgm:prSet presAssocID="{8EC37446-D118-4AB5-8089-50709955F35B}" presName="sibTrans" presStyleLbl="sibTrans1D1" presStyleIdx="1" presStyleCnt="3"/>
      <dgm:spPr/>
    </dgm:pt>
    <dgm:pt modelId="{7E3ECD0C-2A29-4B14-AF47-C80C3316775D}" type="pres">
      <dgm:prSet presAssocID="{8EC37446-D118-4AB5-8089-50709955F35B}" presName="connectorText" presStyleLbl="sibTrans1D1" presStyleIdx="1" presStyleCnt="3"/>
      <dgm:spPr/>
    </dgm:pt>
    <dgm:pt modelId="{D79790B3-C64F-4836-AE08-2449114FB65E}" type="pres">
      <dgm:prSet presAssocID="{99183E5F-ACED-43E5-8345-51CFCE996630}" presName="node" presStyleLbl="node1" presStyleIdx="2" presStyleCnt="4">
        <dgm:presLayoutVars>
          <dgm:bulletEnabled val="1"/>
        </dgm:presLayoutVars>
      </dgm:prSet>
      <dgm:spPr/>
    </dgm:pt>
    <dgm:pt modelId="{46F3962B-D26B-4D7F-9372-369330E4ECC0}" type="pres">
      <dgm:prSet presAssocID="{1017D0E6-4582-466B-8D2D-7C655B32624A}" presName="sibTrans" presStyleLbl="sibTrans1D1" presStyleIdx="2" presStyleCnt="3"/>
      <dgm:spPr/>
    </dgm:pt>
    <dgm:pt modelId="{FDC8699A-6381-40FA-B978-06F4C75CF63D}" type="pres">
      <dgm:prSet presAssocID="{1017D0E6-4582-466B-8D2D-7C655B32624A}" presName="connectorText" presStyleLbl="sibTrans1D1" presStyleIdx="2" presStyleCnt="3"/>
      <dgm:spPr/>
    </dgm:pt>
    <dgm:pt modelId="{E56F3E84-176D-4C20-8627-B2D4218EDCF0}" type="pres">
      <dgm:prSet presAssocID="{6F032828-242A-4CBC-99E5-C6BEB6656B08}" presName="node" presStyleLbl="node1" presStyleIdx="3" presStyleCnt="4">
        <dgm:presLayoutVars>
          <dgm:bulletEnabled val="1"/>
        </dgm:presLayoutVars>
      </dgm:prSet>
      <dgm:spPr/>
    </dgm:pt>
  </dgm:ptLst>
  <dgm:cxnLst>
    <dgm:cxn modelId="{F8140F14-434A-4799-A580-FE4478CD09E3}" srcId="{21C3C13B-3577-46F7-9E5D-CAB363E9FFF6}" destId="{F5D3E754-32DC-4E89-BF2C-1654ED848EDA}" srcOrd="0" destOrd="0" parTransId="{ECBBB6CD-4C88-470E-A9B1-61AC825061E9}" sibTransId="{28ACB6FB-2CCD-496D-8AD8-2260F6715302}"/>
    <dgm:cxn modelId="{4E77CD1A-64A1-416D-94D5-7D63A0F8C7A8}" type="presOf" srcId="{6F032828-242A-4CBC-99E5-C6BEB6656B08}" destId="{E56F3E84-176D-4C20-8627-B2D4218EDCF0}" srcOrd="0" destOrd="0" presId="urn:microsoft.com/office/officeart/2016/7/layout/RepeatingBendingProcessNew"/>
    <dgm:cxn modelId="{E8A4BA21-FAAF-4061-B2E4-72E9E2589172}" type="presOf" srcId="{28ACB6FB-2CCD-496D-8AD8-2260F6715302}" destId="{68741991-774F-4199-8F6E-26106C1458F4}" srcOrd="0" destOrd="0" presId="urn:microsoft.com/office/officeart/2016/7/layout/RepeatingBendingProcessNew"/>
    <dgm:cxn modelId="{3432802E-5D2E-4892-B7D1-EFC49977CA1B}" type="presOf" srcId="{F5D3E754-32DC-4E89-BF2C-1654ED848EDA}" destId="{D57BB228-AF09-48D2-B245-1E39326AF208}" srcOrd="0" destOrd="0" presId="urn:microsoft.com/office/officeart/2016/7/layout/RepeatingBendingProcessNew"/>
    <dgm:cxn modelId="{BA250039-D545-4BCF-AB16-3D4191C73BF8}" type="presOf" srcId="{8EC37446-D118-4AB5-8089-50709955F35B}" destId="{B5CA5D89-D06C-48AD-A666-951142697483}" srcOrd="0" destOrd="0" presId="urn:microsoft.com/office/officeart/2016/7/layout/RepeatingBendingProcessNew"/>
    <dgm:cxn modelId="{CABF2464-F5A9-453C-A64B-8B0AAF9F5820}" type="presOf" srcId="{1017D0E6-4582-466B-8D2D-7C655B32624A}" destId="{FDC8699A-6381-40FA-B978-06F4C75CF63D}" srcOrd="1" destOrd="0" presId="urn:microsoft.com/office/officeart/2016/7/layout/RepeatingBendingProcessNew"/>
    <dgm:cxn modelId="{EE556D87-C540-4AC4-8B1B-6D020D74F449}" type="presOf" srcId="{28ACB6FB-2CCD-496D-8AD8-2260F6715302}" destId="{01ED134F-CEDB-4254-8C4B-7CD94E3D082E}" srcOrd="1" destOrd="0" presId="urn:microsoft.com/office/officeart/2016/7/layout/RepeatingBendingProcessNew"/>
    <dgm:cxn modelId="{B14A8B87-3004-4F6F-8C66-21BBC0BB53AE}" type="presOf" srcId="{8EC37446-D118-4AB5-8089-50709955F35B}" destId="{7E3ECD0C-2A29-4B14-AF47-C80C3316775D}" srcOrd="1" destOrd="0" presId="urn:microsoft.com/office/officeart/2016/7/layout/RepeatingBendingProcessNew"/>
    <dgm:cxn modelId="{CA618C8E-4E2D-44FE-8EA4-FE258A5EEC33}" srcId="{21C3C13B-3577-46F7-9E5D-CAB363E9FFF6}" destId="{99183E5F-ACED-43E5-8345-51CFCE996630}" srcOrd="2" destOrd="0" parTransId="{175939E4-82F9-4CAA-8CEF-8AB15F770EB5}" sibTransId="{1017D0E6-4582-466B-8D2D-7C655B32624A}"/>
    <dgm:cxn modelId="{DEDE76A4-4891-4734-A72C-260501007F8E}" type="presOf" srcId="{99183E5F-ACED-43E5-8345-51CFCE996630}" destId="{D79790B3-C64F-4836-AE08-2449114FB65E}" srcOrd="0" destOrd="0" presId="urn:microsoft.com/office/officeart/2016/7/layout/RepeatingBendingProcessNew"/>
    <dgm:cxn modelId="{590D25A9-3AFA-4819-9F32-35498B2B5524}" type="presOf" srcId="{21C3C13B-3577-46F7-9E5D-CAB363E9FFF6}" destId="{FCF5A97F-2FEE-4D40-BD11-D3EA42DB2324}" srcOrd="0" destOrd="0" presId="urn:microsoft.com/office/officeart/2016/7/layout/RepeatingBendingProcessNew"/>
    <dgm:cxn modelId="{D0D3CCBF-74FC-4A2A-B440-299DFA1AFB14}" srcId="{21C3C13B-3577-46F7-9E5D-CAB363E9FFF6}" destId="{AF1587C4-FF19-4D28-9A27-A2E24DE583D3}" srcOrd="1" destOrd="0" parTransId="{36C38A04-282B-4330-8087-EB64E661F661}" sibTransId="{8EC37446-D118-4AB5-8089-50709955F35B}"/>
    <dgm:cxn modelId="{2FA976CC-52C3-4BDE-8FBB-3C90A02A7041}" srcId="{21C3C13B-3577-46F7-9E5D-CAB363E9FFF6}" destId="{6F032828-242A-4CBC-99E5-C6BEB6656B08}" srcOrd="3" destOrd="0" parTransId="{65E1400E-61A9-4C5F-A7F5-6992C2571FA0}" sibTransId="{48655653-6319-4272-BCD1-7723CCB07A2B}"/>
    <dgm:cxn modelId="{044DE1EE-3920-45D3-A37A-0BB1E02D8113}" type="presOf" srcId="{AF1587C4-FF19-4D28-9A27-A2E24DE583D3}" destId="{0E872B11-AE92-446D-B952-E4F9A42804D0}" srcOrd="0" destOrd="0" presId="urn:microsoft.com/office/officeart/2016/7/layout/RepeatingBendingProcessNew"/>
    <dgm:cxn modelId="{1AC51FFA-17D7-46AE-9BFB-30A97E5CE716}" type="presOf" srcId="{1017D0E6-4582-466B-8D2D-7C655B32624A}" destId="{46F3962B-D26B-4D7F-9372-369330E4ECC0}" srcOrd="0" destOrd="0" presId="urn:microsoft.com/office/officeart/2016/7/layout/RepeatingBendingProcessNew"/>
    <dgm:cxn modelId="{82BAF9FB-39F4-4E7B-A5F3-8F1034AB87EC}" type="presParOf" srcId="{FCF5A97F-2FEE-4D40-BD11-D3EA42DB2324}" destId="{D57BB228-AF09-48D2-B245-1E39326AF208}" srcOrd="0" destOrd="0" presId="urn:microsoft.com/office/officeart/2016/7/layout/RepeatingBendingProcessNew"/>
    <dgm:cxn modelId="{B9D66015-3565-4CD9-A646-9433F4B485CC}" type="presParOf" srcId="{FCF5A97F-2FEE-4D40-BD11-D3EA42DB2324}" destId="{68741991-774F-4199-8F6E-26106C1458F4}" srcOrd="1" destOrd="0" presId="urn:microsoft.com/office/officeart/2016/7/layout/RepeatingBendingProcessNew"/>
    <dgm:cxn modelId="{A6490829-AA3C-45E8-80CD-CD00EE9B01B9}" type="presParOf" srcId="{68741991-774F-4199-8F6E-26106C1458F4}" destId="{01ED134F-CEDB-4254-8C4B-7CD94E3D082E}" srcOrd="0" destOrd="0" presId="urn:microsoft.com/office/officeart/2016/7/layout/RepeatingBendingProcessNew"/>
    <dgm:cxn modelId="{5DAADC91-F40A-4C89-84C3-F7FED2A00A57}" type="presParOf" srcId="{FCF5A97F-2FEE-4D40-BD11-D3EA42DB2324}" destId="{0E872B11-AE92-446D-B952-E4F9A42804D0}" srcOrd="2" destOrd="0" presId="urn:microsoft.com/office/officeart/2016/7/layout/RepeatingBendingProcessNew"/>
    <dgm:cxn modelId="{D94825AE-6714-4347-BF99-C94F102AD515}" type="presParOf" srcId="{FCF5A97F-2FEE-4D40-BD11-D3EA42DB2324}" destId="{B5CA5D89-D06C-48AD-A666-951142697483}" srcOrd="3" destOrd="0" presId="urn:microsoft.com/office/officeart/2016/7/layout/RepeatingBendingProcessNew"/>
    <dgm:cxn modelId="{6E4430CB-2CCA-4C4F-B48E-BE38D403D501}" type="presParOf" srcId="{B5CA5D89-D06C-48AD-A666-951142697483}" destId="{7E3ECD0C-2A29-4B14-AF47-C80C3316775D}" srcOrd="0" destOrd="0" presId="urn:microsoft.com/office/officeart/2016/7/layout/RepeatingBendingProcessNew"/>
    <dgm:cxn modelId="{53141C83-803F-40F4-9716-45446C6283D9}" type="presParOf" srcId="{FCF5A97F-2FEE-4D40-BD11-D3EA42DB2324}" destId="{D79790B3-C64F-4836-AE08-2449114FB65E}" srcOrd="4" destOrd="0" presId="urn:microsoft.com/office/officeart/2016/7/layout/RepeatingBendingProcessNew"/>
    <dgm:cxn modelId="{EE68A900-17DB-4B52-934B-96A6D4FE1205}" type="presParOf" srcId="{FCF5A97F-2FEE-4D40-BD11-D3EA42DB2324}" destId="{46F3962B-D26B-4D7F-9372-369330E4ECC0}" srcOrd="5" destOrd="0" presId="urn:microsoft.com/office/officeart/2016/7/layout/RepeatingBendingProcessNew"/>
    <dgm:cxn modelId="{8B3F8D08-45BC-4D28-AEAC-A05AF6070E35}" type="presParOf" srcId="{46F3962B-D26B-4D7F-9372-369330E4ECC0}" destId="{FDC8699A-6381-40FA-B978-06F4C75CF63D}" srcOrd="0" destOrd="0" presId="urn:microsoft.com/office/officeart/2016/7/layout/RepeatingBendingProcessNew"/>
    <dgm:cxn modelId="{65816F82-B229-4F72-A465-0C542FD84630}" type="presParOf" srcId="{FCF5A97F-2FEE-4D40-BD11-D3EA42DB2324}" destId="{E56F3E84-176D-4C20-8627-B2D4218EDCF0}" srcOrd="6"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C2F020-8E3A-403D-8A5B-256E8AFF13E3}"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n-CA"/>
        </a:p>
      </dgm:t>
    </dgm:pt>
    <dgm:pt modelId="{EA57D12F-FB62-417E-B5D3-BAD5C1B9E337}">
      <dgm:prSet phldrT="[Texte]"/>
      <dgm:spPr/>
      <dgm:t>
        <a:bodyPr/>
        <a:lstStyle/>
        <a:p>
          <a:r>
            <a:rPr lang="fr-CA" b="1">
              <a:latin typeface="+mn-lt"/>
            </a:rPr>
            <a:t>Defined Roles</a:t>
          </a:r>
          <a:endParaRPr lang="en-CA" b="1">
            <a:latin typeface="+mn-lt"/>
          </a:endParaRPr>
        </a:p>
      </dgm:t>
    </dgm:pt>
    <dgm:pt modelId="{F3973C2C-7E71-416F-8AFE-587F27EB7339}" type="parTrans" cxnId="{6E9A4614-DB3E-46A3-AC3B-C98BB67BEBDB}">
      <dgm:prSet/>
      <dgm:spPr/>
      <dgm:t>
        <a:bodyPr/>
        <a:lstStyle/>
        <a:p>
          <a:endParaRPr lang="en-CA"/>
        </a:p>
      </dgm:t>
    </dgm:pt>
    <dgm:pt modelId="{CDB1D2B5-21AC-40ED-8605-51531BD2C0B6}" type="sibTrans" cxnId="{6E9A4614-DB3E-46A3-AC3B-C98BB67BEBDB}">
      <dgm:prSet/>
      <dgm:spPr/>
      <dgm:t>
        <a:bodyPr/>
        <a:lstStyle/>
        <a:p>
          <a:endParaRPr lang="en-CA"/>
        </a:p>
      </dgm:t>
    </dgm:pt>
    <dgm:pt modelId="{516FD71F-0881-4E8F-BF76-04303A47E69A}">
      <dgm:prSet phldrT="[Texte]"/>
      <dgm:spPr/>
      <dgm:t>
        <a:bodyPr/>
        <a:lstStyle/>
        <a:p>
          <a:r>
            <a:rPr lang="fr-CA" b="1">
              <a:latin typeface="+mn-lt"/>
            </a:rPr>
            <a:t>Non-Defined Roles</a:t>
          </a:r>
          <a:endParaRPr lang="en-CA" b="1">
            <a:latin typeface="+mn-lt"/>
          </a:endParaRPr>
        </a:p>
      </dgm:t>
    </dgm:pt>
    <dgm:pt modelId="{A5D1AEFF-CC7D-4944-AC97-539CCFA280F8}" type="parTrans" cxnId="{C1869721-8F2A-428E-B7BC-98BEB4AD383C}">
      <dgm:prSet/>
      <dgm:spPr/>
      <dgm:t>
        <a:bodyPr/>
        <a:lstStyle/>
        <a:p>
          <a:endParaRPr lang="en-CA"/>
        </a:p>
      </dgm:t>
    </dgm:pt>
    <dgm:pt modelId="{13AC7C84-AB74-4AAB-A937-CD5DA2824C99}" type="sibTrans" cxnId="{C1869721-8F2A-428E-B7BC-98BEB4AD383C}">
      <dgm:prSet/>
      <dgm:spPr/>
      <dgm:t>
        <a:bodyPr/>
        <a:lstStyle/>
        <a:p>
          <a:endParaRPr lang="en-CA"/>
        </a:p>
      </dgm:t>
    </dgm:pt>
    <dgm:pt modelId="{DB07DB6A-E078-42E4-A1D1-F3884FB6E630}">
      <dgm:prSet phldrT="[Texte]"/>
      <dgm:spPr/>
      <dgm:t>
        <a:bodyPr/>
        <a:lstStyle/>
        <a:p>
          <a:r>
            <a:rPr lang="fr-CA"/>
            <a:t>Manager</a:t>
          </a:r>
          <a:endParaRPr lang="en-CA">
            <a:latin typeface="+mn-lt"/>
          </a:endParaRPr>
        </a:p>
      </dgm:t>
    </dgm:pt>
    <dgm:pt modelId="{60336F42-3BCB-4CBB-85EF-972DE8B8C84C}" type="parTrans" cxnId="{8EF2B2EA-9A0A-4BE0-B4F0-CED0F2621750}">
      <dgm:prSet/>
      <dgm:spPr/>
      <dgm:t>
        <a:bodyPr/>
        <a:lstStyle/>
        <a:p>
          <a:endParaRPr lang="en-CA"/>
        </a:p>
      </dgm:t>
    </dgm:pt>
    <dgm:pt modelId="{09D71464-D843-4E09-8FAE-BEBA2970782C}" type="sibTrans" cxnId="{8EF2B2EA-9A0A-4BE0-B4F0-CED0F2621750}">
      <dgm:prSet/>
      <dgm:spPr/>
      <dgm:t>
        <a:bodyPr/>
        <a:lstStyle/>
        <a:p>
          <a:endParaRPr lang="en-CA"/>
        </a:p>
      </dgm:t>
    </dgm:pt>
    <dgm:pt modelId="{D884D052-9A3F-475D-A8BD-7A4E3E1DEC29}">
      <dgm:prSet phldrT="[Texte]"/>
      <dgm:spPr/>
      <dgm:t>
        <a:bodyPr/>
        <a:lstStyle/>
        <a:p>
          <a:r>
            <a:rPr lang="fr-CA" err="1"/>
            <a:t>Supervisor</a:t>
          </a:r>
          <a:r>
            <a:rPr lang="fr-CA"/>
            <a:t>/</a:t>
          </a:r>
          <a:r>
            <a:rPr lang="fr-CA" err="1"/>
            <a:t>Coordinator</a:t>
          </a:r>
          <a:endParaRPr lang="en-CA"/>
        </a:p>
      </dgm:t>
    </dgm:pt>
    <dgm:pt modelId="{27C228BD-B7FB-4DDF-860A-CA7FE319B255}" type="parTrans" cxnId="{DBC53778-FED4-4A66-9E5E-3FF2122FC642}">
      <dgm:prSet/>
      <dgm:spPr/>
      <dgm:t>
        <a:bodyPr/>
        <a:lstStyle/>
        <a:p>
          <a:endParaRPr lang="en-CA"/>
        </a:p>
      </dgm:t>
    </dgm:pt>
    <dgm:pt modelId="{A6ECD765-2965-4DED-BD58-D2AAA538B0E2}" type="sibTrans" cxnId="{DBC53778-FED4-4A66-9E5E-3FF2122FC642}">
      <dgm:prSet/>
      <dgm:spPr/>
      <dgm:t>
        <a:bodyPr/>
        <a:lstStyle/>
        <a:p>
          <a:endParaRPr lang="en-CA"/>
        </a:p>
      </dgm:t>
    </dgm:pt>
    <dgm:pt modelId="{765752C4-459C-47B7-9094-ABD4485973EA}">
      <dgm:prSet phldrT="[Texte]"/>
      <dgm:spPr/>
      <dgm:t>
        <a:bodyPr/>
        <a:lstStyle/>
        <a:p>
          <a:r>
            <a:rPr lang="fr-CA" err="1"/>
            <a:t>Compounding</a:t>
          </a:r>
          <a:r>
            <a:rPr lang="fr-CA"/>
            <a:t> </a:t>
          </a:r>
          <a:r>
            <a:rPr lang="fr-CA" err="1"/>
            <a:t>Supervisor</a:t>
          </a:r>
          <a:endParaRPr lang="en-CA"/>
        </a:p>
      </dgm:t>
    </dgm:pt>
    <dgm:pt modelId="{45DAAE19-7504-48D2-946F-3393BF0D02AC}" type="parTrans" cxnId="{63E65F0B-0B3D-46D2-9C19-AB4960FF7B70}">
      <dgm:prSet/>
      <dgm:spPr/>
      <dgm:t>
        <a:bodyPr/>
        <a:lstStyle/>
        <a:p>
          <a:endParaRPr lang="en-CA"/>
        </a:p>
      </dgm:t>
    </dgm:pt>
    <dgm:pt modelId="{EC36F380-A97D-4D74-81EF-360ED6164B6E}" type="sibTrans" cxnId="{63E65F0B-0B3D-46D2-9C19-AB4960FF7B70}">
      <dgm:prSet/>
      <dgm:spPr/>
      <dgm:t>
        <a:bodyPr/>
        <a:lstStyle/>
        <a:p>
          <a:endParaRPr lang="en-CA"/>
        </a:p>
      </dgm:t>
    </dgm:pt>
    <dgm:pt modelId="{528A3928-7473-41A6-B2E3-CCFC72F4BCBF}">
      <dgm:prSet phldrT="[Texte]"/>
      <dgm:spPr/>
      <dgm:t>
        <a:bodyPr/>
        <a:lstStyle/>
        <a:p>
          <a:r>
            <a:rPr lang="fr-CA"/>
            <a:t>Pharmacy Program </a:t>
          </a:r>
          <a:r>
            <a:rPr lang="fr-CA" err="1"/>
            <a:t>Instructor</a:t>
          </a:r>
          <a:endParaRPr lang="en-CA"/>
        </a:p>
      </dgm:t>
    </dgm:pt>
    <dgm:pt modelId="{7D3EE532-961C-42B8-9EFF-BD218E7A2DCE}" type="parTrans" cxnId="{6123B7B0-48D7-44B0-A710-30446DB994F4}">
      <dgm:prSet/>
      <dgm:spPr/>
      <dgm:t>
        <a:bodyPr/>
        <a:lstStyle/>
        <a:p>
          <a:endParaRPr lang="en-CA"/>
        </a:p>
      </dgm:t>
    </dgm:pt>
    <dgm:pt modelId="{0CC89D4C-9B99-43C4-AC21-F2140E9C8777}" type="sibTrans" cxnId="{6123B7B0-48D7-44B0-A710-30446DB994F4}">
      <dgm:prSet/>
      <dgm:spPr/>
      <dgm:t>
        <a:bodyPr/>
        <a:lstStyle/>
        <a:p>
          <a:endParaRPr lang="en-CA"/>
        </a:p>
      </dgm:t>
    </dgm:pt>
    <dgm:pt modelId="{382A721E-0BE8-4CB1-803C-DC9BC5F81ED8}">
      <dgm:prSet phldrT="[Texte]"/>
      <dgm:spPr/>
      <dgm:t>
        <a:bodyPr/>
        <a:lstStyle/>
        <a:p>
          <a:r>
            <a:rPr lang="fr-CA"/>
            <a:t>Project Lead</a:t>
          </a:r>
          <a:endParaRPr lang="en-CA">
            <a:latin typeface="+mn-lt"/>
          </a:endParaRPr>
        </a:p>
      </dgm:t>
    </dgm:pt>
    <dgm:pt modelId="{F026BD04-2861-4B90-BFF4-C838BE70CF1B}" type="parTrans" cxnId="{17C94B92-E930-4DDE-9FE3-93CE56AC5E52}">
      <dgm:prSet/>
      <dgm:spPr/>
      <dgm:t>
        <a:bodyPr/>
        <a:lstStyle/>
        <a:p>
          <a:endParaRPr lang="en-CA"/>
        </a:p>
      </dgm:t>
    </dgm:pt>
    <dgm:pt modelId="{CA569347-5948-41AE-A56C-9B87DE5D887C}" type="sibTrans" cxnId="{17C94B92-E930-4DDE-9FE3-93CE56AC5E52}">
      <dgm:prSet/>
      <dgm:spPr/>
      <dgm:t>
        <a:bodyPr/>
        <a:lstStyle/>
        <a:p>
          <a:endParaRPr lang="en-CA"/>
        </a:p>
      </dgm:t>
    </dgm:pt>
    <dgm:pt modelId="{22B91BC3-0D36-4A3F-B979-475E0933787A}">
      <dgm:prSet phldrT="[Texte]"/>
      <dgm:spPr/>
      <dgm:t>
        <a:bodyPr/>
        <a:lstStyle/>
        <a:p>
          <a:r>
            <a:rPr lang="fr-CA" err="1"/>
            <a:t>Committee</a:t>
          </a:r>
          <a:endParaRPr lang="en-CA"/>
        </a:p>
      </dgm:t>
    </dgm:pt>
    <dgm:pt modelId="{FB4DFE59-865B-4DD7-BCEF-7E9EBF875C35}" type="parTrans" cxnId="{FD44B422-C6CC-4325-9915-04E0ADC59941}">
      <dgm:prSet/>
      <dgm:spPr/>
      <dgm:t>
        <a:bodyPr/>
        <a:lstStyle/>
        <a:p>
          <a:endParaRPr lang="en-CA"/>
        </a:p>
      </dgm:t>
    </dgm:pt>
    <dgm:pt modelId="{B8FD2632-FEA3-4020-BEFA-2D30F020428D}" type="sibTrans" cxnId="{FD44B422-C6CC-4325-9915-04E0ADC59941}">
      <dgm:prSet/>
      <dgm:spPr/>
      <dgm:t>
        <a:bodyPr/>
        <a:lstStyle/>
        <a:p>
          <a:endParaRPr lang="en-CA"/>
        </a:p>
      </dgm:t>
    </dgm:pt>
    <dgm:pt modelId="{C82C0DA5-AFEE-45BA-8437-B7B7D455BF83}">
      <dgm:prSet phldrT="[Texte]"/>
      <dgm:spPr/>
      <dgm:t>
        <a:bodyPr/>
        <a:lstStyle/>
        <a:p>
          <a:r>
            <a:rPr lang="fr-CA"/>
            <a:t>Council</a:t>
          </a:r>
          <a:endParaRPr lang="en-CA"/>
        </a:p>
      </dgm:t>
    </dgm:pt>
    <dgm:pt modelId="{3C10E6BF-B21F-44B3-B35D-E93F7BA8DFFD}" type="parTrans" cxnId="{8A645C6F-BA27-49AD-B227-D11030BAA451}">
      <dgm:prSet/>
      <dgm:spPr/>
      <dgm:t>
        <a:bodyPr/>
        <a:lstStyle/>
        <a:p>
          <a:endParaRPr lang="en-CA"/>
        </a:p>
      </dgm:t>
    </dgm:pt>
    <dgm:pt modelId="{9959D51C-FEC7-432E-93E7-2AA0EB2881D0}" type="sibTrans" cxnId="{8A645C6F-BA27-49AD-B227-D11030BAA451}">
      <dgm:prSet/>
      <dgm:spPr/>
      <dgm:t>
        <a:bodyPr/>
        <a:lstStyle/>
        <a:p>
          <a:endParaRPr lang="en-CA"/>
        </a:p>
      </dgm:t>
    </dgm:pt>
    <dgm:pt modelId="{D19689B2-8125-4B1E-BF3E-CF82DF0FF7FB}">
      <dgm:prSet phldrT="[Texte]"/>
      <dgm:spPr/>
      <dgm:t>
        <a:bodyPr/>
        <a:lstStyle/>
        <a:p>
          <a:r>
            <a:rPr lang="fr-CA" err="1"/>
            <a:t>Student</a:t>
          </a:r>
          <a:r>
            <a:rPr lang="fr-CA"/>
            <a:t> </a:t>
          </a:r>
          <a:r>
            <a:rPr lang="fr-CA" err="1"/>
            <a:t>Preceptor</a:t>
          </a:r>
          <a:endParaRPr lang="en-CA"/>
        </a:p>
      </dgm:t>
    </dgm:pt>
    <dgm:pt modelId="{BF9609D8-84BC-4952-9631-E4C1139F53EB}" type="parTrans" cxnId="{60150EBD-E755-4108-87E8-D5FBDFAFE0B3}">
      <dgm:prSet/>
      <dgm:spPr/>
      <dgm:t>
        <a:bodyPr/>
        <a:lstStyle/>
        <a:p>
          <a:endParaRPr lang="en-CA"/>
        </a:p>
      </dgm:t>
    </dgm:pt>
    <dgm:pt modelId="{AE6952AF-79F0-487A-BE0F-50EFA9075F12}" type="sibTrans" cxnId="{60150EBD-E755-4108-87E8-D5FBDFAFE0B3}">
      <dgm:prSet/>
      <dgm:spPr/>
      <dgm:t>
        <a:bodyPr/>
        <a:lstStyle/>
        <a:p>
          <a:endParaRPr lang="en-CA"/>
        </a:p>
      </dgm:t>
    </dgm:pt>
    <dgm:pt modelId="{BBBEC566-0E48-45C3-9560-2E1678CFD98A}" type="pres">
      <dgm:prSet presAssocID="{41C2F020-8E3A-403D-8A5B-256E8AFF13E3}" presName="theList" presStyleCnt="0">
        <dgm:presLayoutVars>
          <dgm:dir/>
          <dgm:animLvl val="lvl"/>
          <dgm:resizeHandles val="exact"/>
        </dgm:presLayoutVars>
      </dgm:prSet>
      <dgm:spPr/>
    </dgm:pt>
    <dgm:pt modelId="{FAB78883-9EBF-480D-8A66-594E0121E037}" type="pres">
      <dgm:prSet presAssocID="{EA57D12F-FB62-417E-B5D3-BAD5C1B9E337}" presName="compNode" presStyleCnt="0"/>
      <dgm:spPr/>
    </dgm:pt>
    <dgm:pt modelId="{06731BD5-899F-4BEE-B22C-CF35252A3DB9}" type="pres">
      <dgm:prSet presAssocID="{EA57D12F-FB62-417E-B5D3-BAD5C1B9E337}" presName="aNode" presStyleLbl="bgShp" presStyleIdx="0" presStyleCnt="2"/>
      <dgm:spPr/>
    </dgm:pt>
    <dgm:pt modelId="{CAEB63E1-9E02-4468-B650-CB894C7EB77E}" type="pres">
      <dgm:prSet presAssocID="{EA57D12F-FB62-417E-B5D3-BAD5C1B9E337}" presName="textNode" presStyleLbl="bgShp" presStyleIdx="0" presStyleCnt="2"/>
      <dgm:spPr/>
    </dgm:pt>
    <dgm:pt modelId="{B39AE14C-7060-4DC0-81A7-5A8C2B6527DF}" type="pres">
      <dgm:prSet presAssocID="{EA57D12F-FB62-417E-B5D3-BAD5C1B9E337}" presName="compChildNode" presStyleCnt="0"/>
      <dgm:spPr/>
    </dgm:pt>
    <dgm:pt modelId="{9B905B75-C1AF-4EF1-ADEE-EA8B65480A17}" type="pres">
      <dgm:prSet presAssocID="{EA57D12F-FB62-417E-B5D3-BAD5C1B9E337}" presName="theInnerList" presStyleCnt="0"/>
      <dgm:spPr/>
    </dgm:pt>
    <dgm:pt modelId="{29C9E617-78F0-44E0-91AB-4EA31183079E}" type="pres">
      <dgm:prSet presAssocID="{DB07DB6A-E078-42E4-A1D1-F3884FB6E630}" presName="childNode" presStyleLbl="node1" presStyleIdx="0" presStyleCnt="8">
        <dgm:presLayoutVars>
          <dgm:bulletEnabled val="1"/>
        </dgm:presLayoutVars>
      </dgm:prSet>
      <dgm:spPr/>
    </dgm:pt>
    <dgm:pt modelId="{A818A03E-A03E-474B-A183-528843485A02}" type="pres">
      <dgm:prSet presAssocID="{DB07DB6A-E078-42E4-A1D1-F3884FB6E630}" presName="aSpace2" presStyleCnt="0"/>
      <dgm:spPr/>
    </dgm:pt>
    <dgm:pt modelId="{5F9DDE0A-6E5D-48C3-B4C0-4DD06B59FFBC}" type="pres">
      <dgm:prSet presAssocID="{D884D052-9A3F-475D-A8BD-7A4E3E1DEC29}" presName="childNode" presStyleLbl="node1" presStyleIdx="1" presStyleCnt="8">
        <dgm:presLayoutVars>
          <dgm:bulletEnabled val="1"/>
        </dgm:presLayoutVars>
      </dgm:prSet>
      <dgm:spPr/>
    </dgm:pt>
    <dgm:pt modelId="{C4F4336C-060F-47C6-A960-E4338A40B602}" type="pres">
      <dgm:prSet presAssocID="{D884D052-9A3F-475D-A8BD-7A4E3E1DEC29}" presName="aSpace2" presStyleCnt="0"/>
      <dgm:spPr/>
    </dgm:pt>
    <dgm:pt modelId="{7894DACE-B314-42D4-BB64-0CE1B3964608}" type="pres">
      <dgm:prSet presAssocID="{765752C4-459C-47B7-9094-ABD4485973EA}" presName="childNode" presStyleLbl="node1" presStyleIdx="2" presStyleCnt="8">
        <dgm:presLayoutVars>
          <dgm:bulletEnabled val="1"/>
        </dgm:presLayoutVars>
      </dgm:prSet>
      <dgm:spPr/>
    </dgm:pt>
    <dgm:pt modelId="{E549BE36-56C4-4418-88E3-4E7F804A2F0A}" type="pres">
      <dgm:prSet presAssocID="{765752C4-459C-47B7-9094-ABD4485973EA}" presName="aSpace2" presStyleCnt="0"/>
      <dgm:spPr/>
    </dgm:pt>
    <dgm:pt modelId="{761851EA-80C2-4A53-A44B-3101562FFBAE}" type="pres">
      <dgm:prSet presAssocID="{528A3928-7473-41A6-B2E3-CCFC72F4BCBF}" presName="childNode" presStyleLbl="node1" presStyleIdx="3" presStyleCnt="8">
        <dgm:presLayoutVars>
          <dgm:bulletEnabled val="1"/>
        </dgm:presLayoutVars>
      </dgm:prSet>
      <dgm:spPr/>
    </dgm:pt>
    <dgm:pt modelId="{6FE17121-734C-4E12-B5AC-AD8941988388}" type="pres">
      <dgm:prSet presAssocID="{EA57D12F-FB62-417E-B5D3-BAD5C1B9E337}" presName="aSpace" presStyleCnt="0"/>
      <dgm:spPr/>
    </dgm:pt>
    <dgm:pt modelId="{CAF69F0D-8679-481A-A24F-88B564AB3787}" type="pres">
      <dgm:prSet presAssocID="{516FD71F-0881-4E8F-BF76-04303A47E69A}" presName="compNode" presStyleCnt="0"/>
      <dgm:spPr/>
    </dgm:pt>
    <dgm:pt modelId="{29E6466C-7A5E-4DD8-89EB-94D4A8192528}" type="pres">
      <dgm:prSet presAssocID="{516FD71F-0881-4E8F-BF76-04303A47E69A}" presName="aNode" presStyleLbl="bgShp" presStyleIdx="1" presStyleCnt="2"/>
      <dgm:spPr/>
    </dgm:pt>
    <dgm:pt modelId="{4F609753-156F-4CB9-A90C-E6DE7022F577}" type="pres">
      <dgm:prSet presAssocID="{516FD71F-0881-4E8F-BF76-04303A47E69A}" presName="textNode" presStyleLbl="bgShp" presStyleIdx="1" presStyleCnt="2"/>
      <dgm:spPr/>
    </dgm:pt>
    <dgm:pt modelId="{8A1915DF-6F10-4356-843E-F6AD01682253}" type="pres">
      <dgm:prSet presAssocID="{516FD71F-0881-4E8F-BF76-04303A47E69A}" presName="compChildNode" presStyleCnt="0"/>
      <dgm:spPr/>
    </dgm:pt>
    <dgm:pt modelId="{B30F41EF-B727-4704-B987-5D96F81A4D53}" type="pres">
      <dgm:prSet presAssocID="{516FD71F-0881-4E8F-BF76-04303A47E69A}" presName="theInnerList" presStyleCnt="0"/>
      <dgm:spPr/>
    </dgm:pt>
    <dgm:pt modelId="{8D9F8B03-705D-42C7-BBF3-66876A05B798}" type="pres">
      <dgm:prSet presAssocID="{382A721E-0BE8-4CB1-803C-DC9BC5F81ED8}" presName="childNode" presStyleLbl="node1" presStyleIdx="4" presStyleCnt="8">
        <dgm:presLayoutVars>
          <dgm:bulletEnabled val="1"/>
        </dgm:presLayoutVars>
      </dgm:prSet>
      <dgm:spPr/>
    </dgm:pt>
    <dgm:pt modelId="{4737861A-B84A-4125-9B01-D30072B5CB68}" type="pres">
      <dgm:prSet presAssocID="{382A721E-0BE8-4CB1-803C-DC9BC5F81ED8}" presName="aSpace2" presStyleCnt="0"/>
      <dgm:spPr/>
    </dgm:pt>
    <dgm:pt modelId="{E347E613-955A-4217-A563-713F001CC687}" type="pres">
      <dgm:prSet presAssocID="{22B91BC3-0D36-4A3F-B979-475E0933787A}" presName="childNode" presStyleLbl="node1" presStyleIdx="5" presStyleCnt="8">
        <dgm:presLayoutVars>
          <dgm:bulletEnabled val="1"/>
        </dgm:presLayoutVars>
      </dgm:prSet>
      <dgm:spPr/>
    </dgm:pt>
    <dgm:pt modelId="{D881F232-58D5-4AE1-97A2-4741A5C39192}" type="pres">
      <dgm:prSet presAssocID="{22B91BC3-0D36-4A3F-B979-475E0933787A}" presName="aSpace2" presStyleCnt="0"/>
      <dgm:spPr/>
    </dgm:pt>
    <dgm:pt modelId="{96C636A6-F8EB-4DA4-8256-0EFA582E5616}" type="pres">
      <dgm:prSet presAssocID="{C82C0DA5-AFEE-45BA-8437-B7B7D455BF83}" presName="childNode" presStyleLbl="node1" presStyleIdx="6" presStyleCnt="8">
        <dgm:presLayoutVars>
          <dgm:bulletEnabled val="1"/>
        </dgm:presLayoutVars>
      </dgm:prSet>
      <dgm:spPr/>
    </dgm:pt>
    <dgm:pt modelId="{3F45ED55-2FF8-496A-A035-5C8A44929DBC}" type="pres">
      <dgm:prSet presAssocID="{C82C0DA5-AFEE-45BA-8437-B7B7D455BF83}" presName="aSpace2" presStyleCnt="0"/>
      <dgm:spPr/>
    </dgm:pt>
    <dgm:pt modelId="{53DBA4C5-D88C-4086-B7B2-4C4D17EA3BD3}" type="pres">
      <dgm:prSet presAssocID="{D19689B2-8125-4B1E-BF3E-CF82DF0FF7FB}" presName="childNode" presStyleLbl="node1" presStyleIdx="7" presStyleCnt="8">
        <dgm:presLayoutVars>
          <dgm:bulletEnabled val="1"/>
        </dgm:presLayoutVars>
      </dgm:prSet>
      <dgm:spPr/>
    </dgm:pt>
  </dgm:ptLst>
  <dgm:cxnLst>
    <dgm:cxn modelId="{63E65F0B-0B3D-46D2-9C19-AB4960FF7B70}" srcId="{EA57D12F-FB62-417E-B5D3-BAD5C1B9E337}" destId="{765752C4-459C-47B7-9094-ABD4485973EA}" srcOrd="2" destOrd="0" parTransId="{45DAAE19-7504-48D2-946F-3393BF0D02AC}" sibTransId="{EC36F380-A97D-4D74-81EF-360ED6164B6E}"/>
    <dgm:cxn modelId="{32520913-CD8E-4F16-BE7E-0B1834C05C21}" type="presOf" srcId="{382A721E-0BE8-4CB1-803C-DC9BC5F81ED8}" destId="{8D9F8B03-705D-42C7-BBF3-66876A05B798}" srcOrd="0" destOrd="0" presId="urn:microsoft.com/office/officeart/2005/8/layout/lProcess2"/>
    <dgm:cxn modelId="{6E9A4614-DB3E-46A3-AC3B-C98BB67BEBDB}" srcId="{41C2F020-8E3A-403D-8A5B-256E8AFF13E3}" destId="{EA57D12F-FB62-417E-B5D3-BAD5C1B9E337}" srcOrd="0" destOrd="0" parTransId="{F3973C2C-7E71-416F-8AFE-587F27EB7339}" sibTransId="{CDB1D2B5-21AC-40ED-8605-51531BD2C0B6}"/>
    <dgm:cxn modelId="{13AB871D-BB3E-4438-B213-E1E3DF9E9607}" type="presOf" srcId="{528A3928-7473-41A6-B2E3-CCFC72F4BCBF}" destId="{761851EA-80C2-4A53-A44B-3101562FFBAE}" srcOrd="0" destOrd="0" presId="urn:microsoft.com/office/officeart/2005/8/layout/lProcess2"/>
    <dgm:cxn modelId="{C1869721-8F2A-428E-B7BC-98BEB4AD383C}" srcId="{41C2F020-8E3A-403D-8A5B-256E8AFF13E3}" destId="{516FD71F-0881-4E8F-BF76-04303A47E69A}" srcOrd="1" destOrd="0" parTransId="{A5D1AEFF-CC7D-4944-AC97-539CCFA280F8}" sibTransId="{13AC7C84-AB74-4AAB-A937-CD5DA2824C99}"/>
    <dgm:cxn modelId="{8E819922-79AB-460A-ACBA-9D9745E5B21B}" type="presOf" srcId="{516FD71F-0881-4E8F-BF76-04303A47E69A}" destId="{29E6466C-7A5E-4DD8-89EB-94D4A8192528}" srcOrd="0" destOrd="0" presId="urn:microsoft.com/office/officeart/2005/8/layout/lProcess2"/>
    <dgm:cxn modelId="{FD44B422-C6CC-4325-9915-04E0ADC59941}" srcId="{516FD71F-0881-4E8F-BF76-04303A47E69A}" destId="{22B91BC3-0D36-4A3F-B979-475E0933787A}" srcOrd="1" destOrd="0" parTransId="{FB4DFE59-865B-4DD7-BCEF-7E9EBF875C35}" sibTransId="{B8FD2632-FEA3-4020-BEFA-2D30F020428D}"/>
    <dgm:cxn modelId="{7D54C539-9162-49AA-A539-9D0827B115EC}" type="presOf" srcId="{C82C0DA5-AFEE-45BA-8437-B7B7D455BF83}" destId="{96C636A6-F8EB-4DA4-8256-0EFA582E5616}" srcOrd="0" destOrd="0" presId="urn:microsoft.com/office/officeart/2005/8/layout/lProcess2"/>
    <dgm:cxn modelId="{560E2B3A-34CA-4313-9F2E-BEF87697B28F}" type="presOf" srcId="{EA57D12F-FB62-417E-B5D3-BAD5C1B9E337}" destId="{06731BD5-899F-4BEE-B22C-CF35252A3DB9}" srcOrd="0" destOrd="0" presId="urn:microsoft.com/office/officeart/2005/8/layout/lProcess2"/>
    <dgm:cxn modelId="{8A645C6F-BA27-49AD-B227-D11030BAA451}" srcId="{516FD71F-0881-4E8F-BF76-04303A47E69A}" destId="{C82C0DA5-AFEE-45BA-8437-B7B7D455BF83}" srcOrd="2" destOrd="0" parTransId="{3C10E6BF-B21F-44B3-B35D-E93F7BA8DFFD}" sibTransId="{9959D51C-FEC7-432E-93E7-2AA0EB2881D0}"/>
    <dgm:cxn modelId="{A113926F-4FDB-4411-BEBF-73C961331B88}" type="presOf" srcId="{516FD71F-0881-4E8F-BF76-04303A47E69A}" destId="{4F609753-156F-4CB9-A90C-E6DE7022F577}" srcOrd="1" destOrd="0" presId="urn:microsoft.com/office/officeart/2005/8/layout/lProcess2"/>
    <dgm:cxn modelId="{DBC53778-FED4-4A66-9E5E-3FF2122FC642}" srcId="{EA57D12F-FB62-417E-B5D3-BAD5C1B9E337}" destId="{D884D052-9A3F-475D-A8BD-7A4E3E1DEC29}" srcOrd="1" destOrd="0" parTransId="{27C228BD-B7FB-4DDF-860A-CA7FE319B255}" sibTransId="{A6ECD765-2965-4DED-BD58-D2AAA538B0E2}"/>
    <dgm:cxn modelId="{2AD95979-6F1F-4F13-9EE0-FE3B475ABB68}" type="presOf" srcId="{22B91BC3-0D36-4A3F-B979-475E0933787A}" destId="{E347E613-955A-4217-A563-713F001CC687}" srcOrd="0" destOrd="0" presId="urn:microsoft.com/office/officeart/2005/8/layout/lProcess2"/>
    <dgm:cxn modelId="{FB359A7A-83D5-45ED-B566-E5048D7C79E8}" type="presOf" srcId="{EA57D12F-FB62-417E-B5D3-BAD5C1B9E337}" destId="{CAEB63E1-9E02-4468-B650-CB894C7EB77E}" srcOrd="1" destOrd="0" presId="urn:microsoft.com/office/officeart/2005/8/layout/lProcess2"/>
    <dgm:cxn modelId="{17C94B92-E930-4DDE-9FE3-93CE56AC5E52}" srcId="{516FD71F-0881-4E8F-BF76-04303A47E69A}" destId="{382A721E-0BE8-4CB1-803C-DC9BC5F81ED8}" srcOrd="0" destOrd="0" parTransId="{F026BD04-2861-4B90-BFF4-C838BE70CF1B}" sibTransId="{CA569347-5948-41AE-A56C-9B87DE5D887C}"/>
    <dgm:cxn modelId="{F3164A9A-51F3-4207-91C7-5F4CB6B4EA58}" type="presOf" srcId="{D19689B2-8125-4B1E-BF3E-CF82DF0FF7FB}" destId="{53DBA4C5-D88C-4086-B7B2-4C4D17EA3BD3}" srcOrd="0" destOrd="0" presId="urn:microsoft.com/office/officeart/2005/8/layout/lProcess2"/>
    <dgm:cxn modelId="{E3F78D9F-FC8A-4FC1-B69A-DA643CCF7583}" type="presOf" srcId="{D884D052-9A3F-475D-A8BD-7A4E3E1DEC29}" destId="{5F9DDE0A-6E5D-48C3-B4C0-4DD06B59FFBC}" srcOrd="0" destOrd="0" presId="urn:microsoft.com/office/officeart/2005/8/layout/lProcess2"/>
    <dgm:cxn modelId="{A51337A6-79FD-4F53-A6FF-F6BD069FCFAD}" type="presOf" srcId="{41C2F020-8E3A-403D-8A5B-256E8AFF13E3}" destId="{BBBEC566-0E48-45C3-9560-2E1678CFD98A}" srcOrd="0" destOrd="0" presId="urn:microsoft.com/office/officeart/2005/8/layout/lProcess2"/>
    <dgm:cxn modelId="{6123B7B0-48D7-44B0-A710-30446DB994F4}" srcId="{EA57D12F-FB62-417E-B5D3-BAD5C1B9E337}" destId="{528A3928-7473-41A6-B2E3-CCFC72F4BCBF}" srcOrd="3" destOrd="0" parTransId="{7D3EE532-961C-42B8-9EFF-BD218E7A2DCE}" sibTransId="{0CC89D4C-9B99-43C4-AC21-F2140E9C8777}"/>
    <dgm:cxn modelId="{F6FD40B6-24EF-49F7-B8D0-80CE8576C423}" type="presOf" srcId="{765752C4-459C-47B7-9094-ABD4485973EA}" destId="{7894DACE-B314-42D4-BB64-0CE1B3964608}" srcOrd="0" destOrd="0" presId="urn:microsoft.com/office/officeart/2005/8/layout/lProcess2"/>
    <dgm:cxn modelId="{60150EBD-E755-4108-87E8-D5FBDFAFE0B3}" srcId="{516FD71F-0881-4E8F-BF76-04303A47E69A}" destId="{D19689B2-8125-4B1E-BF3E-CF82DF0FF7FB}" srcOrd="3" destOrd="0" parTransId="{BF9609D8-84BC-4952-9631-E4C1139F53EB}" sibTransId="{AE6952AF-79F0-487A-BE0F-50EFA9075F12}"/>
    <dgm:cxn modelId="{EAB4A5C1-4DFD-4665-B2DA-EAEF1C6A5971}" type="presOf" srcId="{DB07DB6A-E078-42E4-A1D1-F3884FB6E630}" destId="{29C9E617-78F0-44E0-91AB-4EA31183079E}" srcOrd="0" destOrd="0" presId="urn:microsoft.com/office/officeart/2005/8/layout/lProcess2"/>
    <dgm:cxn modelId="{8EF2B2EA-9A0A-4BE0-B4F0-CED0F2621750}" srcId="{EA57D12F-FB62-417E-B5D3-BAD5C1B9E337}" destId="{DB07DB6A-E078-42E4-A1D1-F3884FB6E630}" srcOrd="0" destOrd="0" parTransId="{60336F42-3BCB-4CBB-85EF-972DE8B8C84C}" sibTransId="{09D71464-D843-4E09-8FAE-BEBA2970782C}"/>
    <dgm:cxn modelId="{781480F8-B212-40BE-AB33-77F302CCB803}" type="presParOf" srcId="{BBBEC566-0E48-45C3-9560-2E1678CFD98A}" destId="{FAB78883-9EBF-480D-8A66-594E0121E037}" srcOrd="0" destOrd="0" presId="urn:microsoft.com/office/officeart/2005/8/layout/lProcess2"/>
    <dgm:cxn modelId="{23FF2093-8DBD-446F-B721-BB70FEE97B59}" type="presParOf" srcId="{FAB78883-9EBF-480D-8A66-594E0121E037}" destId="{06731BD5-899F-4BEE-B22C-CF35252A3DB9}" srcOrd="0" destOrd="0" presId="urn:microsoft.com/office/officeart/2005/8/layout/lProcess2"/>
    <dgm:cxn modelId="{05CF9F03-431B-4260-94FE-66638F063282}" type="presParOf" srcId="{FAB78883-9EBF-480D-8A66-594E0121E037}" destId="{CAEB63E1-9E02-4468-B650-CB894C7EB77E}" srcOrd="1" destOrd="0" presId="urn:microsoft.com/office/officeart/2005/8/layout/lProcess2"/>
    <dgm:cxn modelId="{80A4048D-3943-4F57-ACEA-FE5498E9CCE9}" type="presParOf" srcId="{FAB78883-9EBF-480D-8A66-594E0121E037}" destId="{B39AE14C-7060-4DC0-81A7-5A8C2B6527DF}" srcOrd="2" destOrd="0" presId="urn:microsoft.com/office/officeart/2005/8/layout/lProcess2"/>
    <dgm:cxn modelId="{6F5D3B0D-6B02-44F0-8646-E8AC25F99A20}" type="presParOf" srcId="{B39AE14C-7060-4DC0-81A7-5A8C2B6527DF}" destId="{9B905B75-C1AF-4EF1-ADEE-EA8B65480A17}" srcOrd="0" destOrd="0" presId="urn:microsoft.com/office/officeart/2005/8/layout/lProcess2"/>
    <dgm:cxn modelId="{DDCBC708-17DE-48C8-A4E3-EBFBA6B74EA1}" type="presParOf" srcId="{9B905B75-C1AF-4EF1-ADEE-EA8B65480A17}" destId="{29C9E617-78F0-44E0-91AB-4EA31183079E}" srcOrd="0" destOrd="0" presId="urn:microsoft.com/office/officeart/2005/8/layout/lProcess2"/>
    <dgm:cxn modelId="{67060095-5133-4055-851F-15E603D03E8E}" type="presParOf" srcId="{9B905B75-C1AF-4EF1-ADEE-EA8B65480A17}" destId="{A818A03E-A03E-474B-A183-528843485A02}" srcOrd="1" destOrd="0" presId="urn:microsoft.com/office/officeart/2005/8/layout/lProcess2"/>
    <dgm:cxn modelId="{B6D4D16D-976E-4711-BC9A-1BBD2052A6CB}" type="presParOf" srcId="{9B905B75-C1AF-4EF1-ADEE-EA8B65480A17}" destId="{5F9DDE0A-6E5D-48C3-B4C0-4DD06B59FFBC}" srcOrd="2" destOrd="0" presId="urn:microsoft.com/office/officeart/2005/8/layout/lProcess2"/>
    <dgm:cxn modelId="{00DF55A3-101D-4252-96C1-AC93DB5BBA46}" type="presParOf" srcId="{9B905B75-C1AF-4EF1-ADEE-EA8B65480A17}" destId="{C4F4336C-060F-47C6-A960-E4338A40B602}" srcOrd="3" destOrd="0" presId="urn:microsoft.com/office/officeart/2005/8/layout/lProcess2"/>
    <dgm:cxn modelId="{5016A2EE-7F56-4F43-9E02-D93644F95052}" type="presParOf" srcId="{9B905B75-C1AF-4EF1-ADEE-EA8B65480A17}" destId="{7894DACE-B314-42D4-BB64-0CE1B3964608}" srcOrd="4" destOrd="0" presId="urn:microsoft.com/office/officeart/2005/8/layout/lProcess2"/>
    <dgm:cxn modelId="{C98F0403-1925-4A57-800D-CB15B99EB9DC}" type="presParOf" srcId="{9B905B75-C1AF-4EF1-ADEE-EA8B65480A17}" destId="{E549BE36-56C4-4418-88E3-4E7F804A2F0A}" srcOrd="5" destOrd="0" presId="urn:microsoft.com/office/officeart/2005/8/layout/lProcess2"/>
    <dgm:cxn modelId="{4E7464F1-BA63-4BA9-A60F-2590DCA2F944}" type="presParOf" srcId="{9B905B75-C1AF-4EF1-ADEE-EA8B65480A17}" destId="{761851EA-80C2-4A53-A44B-3101562FFBAE}" srcOrd="6" destOrd="0" presId="urn:microsoft.com/office/officeart/2005/8/layout/lProcess2"/>
    <dgm:cxn modelId="{699C7F45-B496-46BA-ABF5-CFE7D41E59CB}" type="presParOf" srcId="{BBBEC566-0E48-45C3-9560-2E1678CFD98A}" destId="{6FE17121-734C-4E12-B5AC-AD8941988388}" srcOrd="1" destOrd="0" presId="urn:microsoft.com/office/officeart/2005/8/layout/lProcess2"/>
    <dgm:cxn modelId="{3E506E71-3FF0-4195-960B-DE813220ABAA}" type="presParOf" srcId="{BBBEC566-0E48-45C3-9560-2E1678CFD98A}" destId="{CAF69F0D-8679-481A-A24F-88B564AB3787}" srcOrd="2" destOrd="0" presId="urn:microsoft.com/office/officeart/2005/8/layout/lProcess2"/>
    <dgm:cxn modelId="{A96EAABD-1C34-4204-B625-7E5919746D3A}" type="presParOf" srcId="{CAF69F0D-8679-481A-A24F-88B564AB3787}" destId="{29E6466C-7A5E-4DD8-89EB-94D4A8192528}" srcOrd="0" destOrd="0" presId="urn:microsoft.com/office/officeart/2005/8/layout/lProcess2"/>
    <dgm:cxn modelId="{8AA2B31C-ECD2-4660-BA9B-EAF65609A7D4}" type="presParOf" srcId="{CAF69F0D-8679-481A-A24F-88B564AB3787}" destId="{4F609753-156F-4CB9-A90C-E6DE7022F577}" srcOrd="1" destOrd="0" presId="urn:microsoft.com/office/officeart/2005/8/layout/lProcess2"/>
    <dgm:cxn modelId="{200A180D-18EC-4B0E-AA8C-93A9C201B4E9}" type="presParOf" srcId="{CAF69F0D-8679-481A-A24F-88B564AB3787}" destId="{8A1915DF-6F10-4356-843E-F6AD01682253}" srcOrd="2" destOrd="0" presId="urn:microsoft.com/office/officeart/2005/8/layout/lProcess2"/>
    <dgm:cxn modelId="{3F1BB01A-2160-44D6-BEC4-CE6069F8E445}" type="presParOf" srcId="{8A1915DF-6F10-4356-843E-F6AD01682253}" destId="{B30F41EF-B727-4704-B987-5D96F81A4D53}" srcOrd="0" destOrd="0" presId="urn:microsoft.com/office/officeart/2005/8/layout/lProcess2"/>
    <dgm:cxn modelId="{2539FC35-A4F5-4301-BA9A-346068B5AF70}" type="presParOf" srcId="{B30F41EF-B727-4704-B987-5D96F81A4D53}" destId="{8D9F8B03-705D-42C7-BBF3-66876A05B798}" srcOrd="0" destOrd="0" presId="urn:microsoft.com/office/officeart/2005/8/layout/lProcess2"/>
    <dgm:cxn modelId="{90DAC893-6F68-4564-86E4-BB629ED028F4}" type="presParOf" srcId="{B30F41EF-B727-4704-B987-5D96F81A4D53}" destId="{4737861A-B84A-4125-9B01-D30072B5CB68}" srcOrd="1" destOrd="0" presId="urn:microsoft.com/office/officeart/2005/8/layout/lProcess2"/>
    <dgm:cxn modelId="{55AEBC5C-43BE-4BAB-B3BF-0DE506485C1B}" type="presParOf" srcId="{B30F41EF-B727-4704-B987-5D96F81A4D53}" destId="{E347E613-955A-4217-A563-713F001CC687}" srcOrd="2" destOrd="0" presId="urn:microsoft.com/office/officeart/2005/8/layout/lProcess2"/>
    <dgm:cxn modelId="{1D0E4D1D-93B8-4313-817B-548062933E28}" type="presParOf" srcId="{B30F41EF-B727-4704-B987-5D96F81A4D53}" destId="{D881F232-58D5-4AE1-97A2-4741A5C39192}" srcOrd="3" destOrd="0" presId="urn:microsoft.com/office/officeart/2005/8/layout/lProcess2"/>
    <dgm:cxn modelId="{B461E52C-405D-4610-8737-D7C6A4472AB3}" type="presParOf" srcId="{B30F41EF-B727-4704-B987-5D96F81A4D53}" destId="{96C636A6-F8EB-4DA4-8256-0EFA582E5616}" srcOrd="4" destOrd="0" presId="urn:microsoft.com/office/officeart/2005/8/layout/lProcess2"/>
    <dgm:cxn modelId="{4FBB1821-E28D-4E0F-8DDC-5DF6B1CE9285}" type="presParOf" srcId="{B30F41EF-B727-4704-B987-5D96F81A4D53}" destId="{3F45ED55-2FF8-496A-A035-5C8A44929DBC}" srcOrd="5" destOrd="0" presId="urn:microsoft.com/office/officeart/2005/8/layout/lProcess2"/>
    <dgm:cxn modelId="{2ED28DCF-6E6F-4077-82AB-52DA14B27537}" type="presParOf" srcId="{B30F41EF-B727-4704-B987-5D96F81A4D53}" destId="{53DBA4C5-D88C-4086-B7B2-4C4D17EA3BD3}"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F1C5DB-B7B1-4C68-82AB-389CFB2A5BB6}" type="doc">
      <dgm:prSet loTypeId="urn:microsoft.com/office/officeart/2016/7/layout/RepeatingBendingProcessNew" loCatId="process" qsTypeId="urn:microsoft.com/office/officeart/2005/8/quickstyle/simple4" qsCatId="simple" csTypeId="urn:microsoft.com/office/officeart/2005/8/colors/colorful1" csCatId="colorful" phldr="1"/>
      <dgm:spPr/>
      <dgm:t>
        <a:bodyPr/>
        <a:lstStyle/>
        <a:p>
          <a:endParaRPr lang="en-US"/>
        </a:p>
      </dgm:t>
    </dgm:pt>
    <dgm:pt modelId="{2E683796-A6C0-4754-AAE5-EEB473EA612D}">
      <dgm:prSet phldr="0"/>
      <dgm:spPr/>
      <dgm:t>
        <a:bodyPr/>
        <a:lstStyle/>
        <a:p>
          <a:pPr rtl="0"/>
          <a:r>
            <a:rPr lang="en-CA">
              <a:latin typeface="Calibri Light" panose="020F0302020204030204"/>
            </a:rPr>
            <a:t>Self-Awareness</a:t>
          </a:r>
          <a:endParaRPr lang="en-CA"/>
        </a:p>
      </dgm:t>
    </dgm:pt>
    <dgm:pt modelId="{F149C875-654A-4A36-BA4C-ACDB082F90F1}" type="parTrans" cxnId="{FE41F3F4-804F-4391-87FE-8CA0060DD9B2}">
      <dgm:prSet/>
      <dgm:spPr/>
      <dgm:t>
        <a:bodyPr/>
        <a:lstStyle/>
        <a:p>
          <a:endParaRPr lang="en-US"/>
        </a:p>
      </dgm:t>
    </dgm:pt>
    <dgm:pt modelId="{A38D2E59-3778-47B9-9F7B-5302AB1CE845}" type="sibTrans" cxnId="{FE41F3F4-804F-4391-87FE-8CA0060DD9B2}">
      <dgm:prSet/>
      <dgm:spPr/>
      <dgm:t>
        <a:bodyPr/>
        <a:lstStyle/>
        <a:p>
          <a:endParaRPr lang="en-US"/>
        </a:p>
      </dgm:t>
    </dgm:pt>
    <dgm:pt modelId="{644E7340-4330-4990-A49C-FDFBE0E0D2E8}">
      <dgm:prSet phldr="0"/>
      <dgm:spPr/>
      <dgm:t>
        <a:bodyPr/>
        <a:lstStyle/>
        <a:p>
          <a:r>
            <a:rPr lang="en-CA">
              <a:latin typeface="Calibri Light" panose="020F0302020204030204"/>
            </a:rPr>
            <a:t>Honesty</a:t>
          </a:r>
          <a:endParaRPr lang="en-CA"/>
        </a:p>
      </dgm:t>
    </dgm:pt>
    <dgm:pt modelId="{0A895DE3-FE55-4E7B-B8F3-1D2C9C04E5C3}" type="parTrans" cxnId="{472BDD07-DBF9-4A7E-A912-4FBE21F1C311}">
      <dgm:prSet/>
      <dgm:spPr/>
      <dgm:t>
        <a:bodyPr/>
        <a:lstStyle/>
        <a:p>
          <a:endParaRPr lang="en-US"/>
        </a:p>
      </dgm:t>
    </dgm:pt>
    <dgm:pt modelId="{B634CAA6-F923-4F16-B9C3-1C021BA13F48}" type="sibTrans" cxnId="{472BDD07-DBF9-4A7E-A912-4FBE21F1C311}">
      <dgm:prSet/>
      <dgm:spPr/>
      <dgm:t>
        <a:bodyPr/>
        <a:lstStyle/>
        <a:p>
          <a:endParaRPr lang="en-US"/>
        </a:p>
      </dgm:t>
    </dgm:pt>
    <dgm:pt modelId="{B0A7FC0C-B196-4594-8025-3EFFC4BC0416}">
      <dgm:prSet phldr="0"/>
      <dgm:spPr/>
      <dgm:t>
        <a:bodyPr/>
        <a:lstStyle/>
        <a:p>
          <a:pPr rtl="0"/>
          <a:r>
            <a:rPr lang="en-CA">
              <a:latin typeface="Calibri Light" panose="020F0302020204030204"/>
            </a:rPr>
            <a:t>Collaborative Spirit</a:t>
          </a:r>
          <a:endParaRPr lang="en-CA"/>
        </a:p>
      </dgm:t>
    </dgm:pt>
    <dgm:pt modelId="{0D332375-747C-49B6-AA58-9E63CE768766}" type="parTrans" cxnId="{1CFD98D0-4326-4760-AF64-5BE234C645AF}">
      <dgm:prSet/>
      <dgm:spPr/>
      <dgm:t>
        <a:bodyPr/>
        <a:lstStyle/>
        <a:p>
          <a:endParaRPr lang="en-US"/>
        </a:p>
      </dgm:t>
    </dgm:pt>
    <dgm:pt modelId="{93138CBE-884A-468B-8B32-981ABB3CA495}" type="sibTrans" cxnId="{1CFD98D0-4326-4760-AF64-5BE234C645AF}">
      <dgm:prSet/>
      <dgm:spPr/>
      <dgm:t>
        <a:bodyPr/>
        <a:lstStyle/>
        <a:p>
          <a:endParaRPr lang="en-US"/>
        </a:p>
      </dgm:t>
    </dgm:pt>
    <dgm:pt modelId="{D590F20E-8045-440B-AD6D-C169960190F3}">
      <dgm:prSet/>
      <dgm:spPr/>
      <dgm:t>
        <a:bodyPr/>
        <a:lstStyle/>
        <a:p>
          <a:pPr rtl="0"/>
          <a:r>
            <a:rPr lang="en-CA"/>
            <a:t> </a:t>
          </a:r>
          <a:r>
            <a:rPr lang="en-CA">
              <a:latin typeface="Calibri Light" panose="020F0302020204030204"/>
            </a:rPr>
            <a:t>Good Communication</a:t>
          </a:r>
          <a:endParaRPr lang="en-US"/>
        </a:p>
      </dgm:t>
    </dgm:pt>
    <dgm:pt modelId="{B92306E3-5BBE-4AD7-ADF5-DAFC8A698391}" type="parTrans" cxnId="{9A404BED-1BA6-478B-A49C-B6E0A4B8A4AF}">
      <dgm:prSet/>
      <dgm:spPr/>
      <dgm:t>
        <a:bodyPr/>
        <a:lstStyle/>
        <a:p>
          <a:endParaRPr lang="en-US"/>
        </a:p>
      </dgm:t>
    </dgm:pt>
    <dgm:pt modelId="{EF4D6DBF-59FC-41AC-A2CF-4F8D67EE9E79}" type="sibTrans" cxnId="{9A404BED-1BA6-478B-A49C-B6E0A4B8A4AF}">
      <dgm:prSet/>
      <dgm:spPr/>
      <dgm:t>
        <a:bodyPr/>
        <a:lstStyle/>
        <a:p>
          <a:endParaRPr lang="en-US"/>
        </a:p>
      </dgm:t>
    </dgm:pt>
    <dgm:pt modelId="{7D1841C1-29A6-4BE6-92B8-D01A1A8A4056}">
      <dgm:prSet/>
      <dgm:spPr/>
      <dgm:t>
        <a:bodyPr/>
        <a:lstStyle/>
        <a:p>
          <a:pPr rtl="0"/>
          <a:r>
            <a:rPr lang="en-CA"/>
            <a:t> </a:t>
          </a:r>
          <a:r>
            <a:rPr lang="en-CA">
              <a:latin typeface="Calibri Light" panose="020F0302020204030204"/>
            </a:rPr>
            <a:t>Responsibility and Reliability</a:t>
          </a:r>
          <a:endParaRPr lang="en-US"/>
        </a:p>
      </dgm:t>
    </dgm:pt>
    <dgm:pt modelId="{6F7155F7-8799-4C24-997F-14190D0716EA}" type="parTrans" cxnId="{ADC719E6-F0A6-4999-80CD-F9FBE555841B}">
      <dgm:prSet/>
      <dgm:spPr/>
      <dgm:t>
        <a:bodyPr/>
        <a:lstStyle/>
        <a:p>
          <a:endParaRPr lang="en-US"/>
        </a:p>
      </dgm:t>
    </dgm:pt>
    <dgm:pt modelId="{43BD82C8-FAA0-463C-92B3-D5F140E63807}" type="sibTrans" cxnId="{ADC719E6-F0A6-4999-80CD-F9FBE555841B}">
      <dgm:prSet/>
      <dgm:spPr/>
      <dgm:t>
        <a:bodyPr/>
        <a:lstStyle/>
        <a:p>
          <a:endParaRPr lang="en-US"/>
        </a:p>
      </dgm:t>
    </dgm:pt>
    <dgm:pt modelId="{45BD201C-AC01-42F0-AD30-9B01C4DC9513}">
      <dgm:prSet phldr="0"/>
      <dgm:spPr/>
      <dgm:t>
        <a:bodyPr/>
        <a:lstStyle/>
        <a:p>
          <a:r>
            <a:rPr lang="en-US">
              <a:latin typeface="Calibri Light" panose="020F0302020204030204"/>
            </a:rPr>
            <a:t>Empathy</a:t>
          </a:r>
          <a:endParaRPr lang="en-CA"/>
        </a:p>
      </dgm:t>
    </dgm:pt>
    <dgm:pt modelId="{6CA77BE0-12C1-4025-A03E-83287D7E6327}" type="parTrans" cxnId="{4FEC6176-4548-4BCA-BA49-F13830B4A32D}">
      <dgm:prSet/>
      <dgm:spPr/>
      <dgm:t>
        <a:bodyPr/>
        <a:lstStyle/>
        <a:p>
          <a:endParaRPr lang="en-US"/>
        </a:p>
      </dgm:t>
    </dgm:pt>
    <dgm:pt modelId="{C6B27457-1870-4A2B-BE72-8F66604126C5}" type="sibTrans" cxnId="{4FEC6176-4548-4BCA-BA49-F13830B4A32D}">
      <dgm:prSet/>
      <dgm:spPr/>
      <dgm:t>
        <a:bodyPr/>
        <a:lstStyle/>
        <a:p>
          <a:endParaRPr lang="en-US"/>
        </a:p>
      </dgm:t>
    </dgm:pt>
    <dgm:pt modelId="{39AE639E-FFEF-4E37-B60A-D5EAB1899CA2}">
      <dgm:prSet phldr="0"/>
      <dgm:spPr/>
      <dgm:t>
        <a:bodyPr/>
        <a:lstStyle/>
        <a:p>
          <a:r>
            <a:rPr lang="en-US">
              <a:latin typeface="Calibri Light" panose="020F0302020204030204"/>
            </a:rPr>
            <a:t>Humility</a:t>
          </a:r>
        </a:p>
      </dgm:t>
    </dgm:pt>
    <dgm:pt modelId="{54213E3A-94F7-4020-986A-5EB2680E808E}" type="parTrans" cxnId="{4908B294-C3BE-4806-815E-60C77012AC9A}">
      <dgm:prSet/>
      <dgm:spPr/>
      <dgm:t>
        <a:bodyPr/>
        <a:lstStyle/>
        <a:p>
          <a:endParaRPr lang="en-CA"/>
        </a:p>
      </dgm:t>
    </dgm:pt>
    <dgm:pt modelId="{AAACCC81-D8F7-4205-98B1-2723C207A7B1}" type="sibTrans" cxnId="{4908B294-C3BE-4806-815E-60C77012AC9A}">
      <dgm:prSet/>
      <dgm:spPr/>
      <dgm:t>
        <a:bodyPr/>
        <a:lstStyle/>
        <a:p>
          <a:endParaRPr lang="en-US"/>
        </a:p>
      </dgm:t>
    </dgm:pt>
    <dgm:pt modelId="{E60BDF76-E0BF-444F-BD46-49EB2930A95F}">
      <dgm:prSet phldr="0"/>
      <dgm:spPr/>
      <dgm:t>
        <a:bodyPr/>
        <a:lstStyle/>
        <a:p>
          <a:pPr rtl="0"/>
          <a:r>
            <a:rPr lang="en-US">
              <a:latin typeface="Calibri Light" panose="020F0302020204030204"/>
            </a:rPr>
            <a:t>Positive Attitude</a:t>
          </a:r>
        </a:p>
      </dgm:t>
    </dgm:pt>
    <dgm:pt modelId="{0EB78291-72AD-41C7-8235-4276C37CF273}" type="parTrans" cxnId="{95CEEF5B-3C3C-4684-9B80-FD8D778E2C5C}">
      <dgm:prSet/>
      <dgm:spPr/>
      <dgm:t>
        <a:bodyPr/>
        <a:lstStyle/>
        <a:p>
          <a:endParaRPr lang="en-CA"/>
        </a:p>
      </dgm:t>
    </dgm:pt>
    <dgm:pt modelId="{34F1B242-C132-4EB4-8B2A-552E85391EF4}" type="sibTrans" cxnId="{95CEEF5B-3C3C-4684-9B80-FD8D778E2C5C}">
      <dgm:prSet/>
      <dgm:spPr/>
      <dgm:t>
        <a:bodyPr/>
        <a:lstStyle/>
        <a:p>
          <a:endParaRPr lang="en-US"/>
        </a:p>
      </dgm:t>
    </dgm:pt>
    <dgm:pt modelId="{198C4393-3B81-4F30-9EF9-CB3A9E181F8A}" type="pres">
      <dgm:prSet presAssocID="{88F1C5DB-B7B1-4C68-82AB-389CFB2A5BB6}" presName="Name0" presStyleCnt="0">
        <dgm:presLayoutVars>
          <dgm:dir/>
          <dgm:resizeHandles val="exact"/>
        </dgm:presLayoutVars>
      </dgm:prSet>
      <dgm:spPr/>
    </dgm:pt>
    <dgm:pt modelId="{232298E1-1F40-4ECB-8D4C-892BE3FB154D}" type="pres">
      <dgm:prSet presAssocID="{2E683796-A6C0-4754-AAE5-EEB473EA612D}" presName="node" presStyleLbl="node1" presStyleIdx="0" presStyleCnt="8">
        <dgm:presLayoutVars>
          <dgm:bulletEnabled val="1"/>
        </dgm:presLayoutVars>
      </dgm:prSet>
      <dgm:spPr/>
    </dgm:pt>
    <dgm:pt modelId="{4A9B0963-8D95-4248-9ED2-66344B81DFED}" type="pres">
      <dgm:prSet presAssocID="{A38D2E59-3778-47B9-9F7B-5302AB1CE845}" presName="sibTrans" presStyleLbl="sibTrans1D1" presStyleIdx="0" presStyleCnt="7"/>
      <dgm:spPr/>
    </dgm:pt>
    <dgm:pt modelId="{9759E52A-CF17-42EE-A09C-06403CC59F62}" type="pres">
      <dgm:prSet presAssocID="{A38D2E59-3778-47B9-9F7B-5302AB1CE845}" presName="connectorText" presStyleLbl="sibTrans1D1" presStyleIdx="0" presStyleCnt="7"/>
      <dgm:spPr/>
    </dgm:pt>
    <dgm:pt modelId="{3A4460D3-D5C2-422B-A34B-F2DDE33F2875}" type="pres">
      <dgm:prSet presAssocID="{644E7340-4330-4990-A49C-FDFBE0E0D2E8}" presName="node" presStyleLbl="node1" presStyleIdx="1" presStyleCnt="8">
        <dgm:presLayoutVars>
          <dgm:bulletEnabled val="1"/>
        </dgm:presLayoutVars>
      </dgm:prSet>
      <dgm:spPr/>
    </dgm:pt>
    <dgm:pt modelId="{5FEED7EB-2181-4521-BE4D-FD86951550F0}" type="pres">
      <dgm:prSet presAssocID="{B634CAA6-F923-4F16-B9C3-1C021BA13F48}" presName="sibTrans" presStyleLbl="sibTrans1D1" presStyleIdx="1" presStyleCnt="7"/>
      <dgm:spPr/>
    </dgm:pt>
    <dgm:pt modelId="{BA27FFFF-3D63-4DCA-921A-3BAE7E3F504A}" type="pres">
      <dgm:prSet presAssocID="{B634CAA6-F923-4F16-B9C3-1C021BA13F48}" presName="connectorText" presStyleLbl="sibTrans1D1" presStyleIdx="1" presStyleCnt="7"/>
      <dgm:spPr/>
    </dgm:pt>
    <dgm:pt modelId="{7AE9C916-5F2C-405F-988D-7E9D02CA083E}" type="pres">
      <dgm:prSet presAssocID="{B0A7FC0C-B196-4594-8025-3EFFC4BC0416}" presName="node" presStyleLbl="node1" presStyleIdx="2" presStyleCnt="8">
        <dgm:presLayoutVars>
          <dgm:bulletEnabled val="1"/>
        </dgm:presLayoutVars>
      </dgm:prSet>
      <dgm:spPr/>
    </dgm:pt>
    <dgm:pt modelId="{5A30D34F-04B5-479F-805C-F3EC0DFD8863}" type="pres">
      <dgm:prSet presAssocID="{93138CBE-884A-468B-8B32-981ABB3CA495}" presName="sibTrans" presStyleLbl="sibTrans1D1" presStyleIdx="2" presStyleCnt="7"/>
      <dgm:spPr/>
    </dgm:pt>
    <dgm:pt modelId="{5BB3AE73-222B-4D3E-A8D4-AFA5B4E89624}" type="pres">
      <dgm:prSet presAssocID="{93138CBE-884A-468B-8B32-981ABB3CA495}" presName="connectorText" presStyleLbl="sibTrans1D1" presStyleIdx="2" presStyleCnt="7"/>
      <dgm:spPr/>
    </dgm:pt>
    <dgm:pt modelId="{08FB059F-0112-4386-B1AF-1CB604DBAE02}" type="pres">
      <dgm:prSet presAssocID="{D590F20E-8045-440B-AD6D-C169960190F3}" presName="node" presStyleLbl="node1" presStyleIdx="3" presStyleCnt="8">
        <dgm:presLayoutVars>
          <dgm:bulletEnabled val="1"/>
        </dgm:presLayoutVars>
      </dgm:prSet>
      <dgm:spPr/>
    </dgm:pt>
    <dgm:pt modelId="{E7FF980D-C812-4885-8469-59EA17D21D11}" type="pres">
      <dgm:prSet presAssocID="{EF4D6DBF-59FC-41AC-A2CF-4F8D67EE9E79}" presName="sibTrans" presStyleLbl="sibTrans1D1" presStyleIdx="3" presStyleCnt="7"/>
      <dgm:spPr/>
    </dgm:pt>
    <dgm:pt modelId="{87E2B452-8427-4D6E-933C-AA471C5C176B}" type="pres">
      <dgm:prSet presAssocID="{EF4D6DBF-59FC-41AC-A2CF-4F8D67EE9E79}" presName="connectorText" presStyleLbl="sibTrans1D1" presStyleIdx="3" presStyleCnt="7"/>
      <dgm:spPr/>
    </dgm:pt>
    <dgm:pt modelId="{8447EDF7-7848-4F49-BC48-80F4B2D669C2}" type="pres">
      <dgm:prSet presAssocID="{7D1841C1-29A6-4BE6-92B8-D01A1A8A4056}" presName="node" presStyleLbl="node1" presStyleIdx="4" presStyleCnt="8">
        <dgm:presLayoutVars>
          <dgm:bulletEnabled val="1"/>
        </dgm:presLayoutVars>
      </dgm:prSet>
      <dgm:spPr/>
    </dgm:pt>
    <dgm:pt modelId="{B421D094-92FC-4703-ACA2-8774F1301A68}" type="pres">
      <dgm:prSet presAssocID="{43BD82C8-FAA0-463C-92B3-D5F140E63807}" presName="sibTrans" presStyleLbl="sibTrans1D1" presStyleIdx="4" presStyleCnt="7"/>
      <dgm:spPr/>
    </dgm:pt>
    <dgm:pt modelId="{06BFD177-FAB7-4F13-B312-4FC47A8ECADC}" type="pres">
      <dgm:prSet presAssocID="{43BD82C8-FAA0-463C-92B3-D5F140E63807}" presName="connectorText" presStyleLbl="sibTrans1D1" presStyleIdx="4" presStyleCnt="7"/>
      <dgm:spPr/>
    </dgm:pt>
    <dgm:pt modelId="{4E870EDF-72BD-4A4F-A2C7-DA0E0792E5E9}" type="pres">
      <dgm:prSet presAssocID="{45BD201C-AC01-42F0-AD30-9B01C4DC9513}" presName="node" presStyleLbl="node1" presStyleIdx="5" presStyleCnt="8">
        <dgm:presLayoutVars>
          <dgm:bulletEnabled val="1"/>
        </dgm:presLayoutVars>
      </dgm:prSet>
      <dgm:spPr/>
    </dgm:pt>
    <dgm:pt modelId="{B0768C7B-8994-4B6F-98DB-E303BD9386A0}" type="pres">
      <dgm:prSet presAssocID="{C6B27457-1870-4A2B-BE72-8F66604126C5}" presName="sibTrans" presStyleLbl="sibTrans1D1" presStyleIdx="5" presStyleCnt="7"/>
      <dgm:spPr/>
    </dgm:pt>
    <dgm:pt modelId="{176BDF1F-2A59-408E-A475-153C9F5F0E28}" type="pres">
      <dgm:prSet presAssocID="{C6B27457-1870-4A2B-BE72-8F66604126C5}" presName="connectorText" presStyleLbl="sibTrans1D1" presStyleIdx="5" presStyleCnt="7"/>
      <dgm:spPr/>
    </dgm:pt>
    <dgm:pt modelId="{90171265-0002-43DB-BAE7-DF2D8A1C84A1}" type="pres">
      <dgm:prSet presAssocID="{39AE639E-FFEF-4E37-B60A-D5EAB1899CA2}" presName="node" presStyleLbl="node1" presStyleIdx="6" presStyleCnt="8">
        <dgm:presLayoutVars>
          <dgm:bulletEnabled val="1"/>
        </dgm:presLayoutVars>
      </dgm:prSet>
      <dgm:spPr/>
    </dgm:pt>
    <dgm:pt modelId="{DD2CF0F3-FD28-4F8C-B60E-2D824B34975B}" type="pres">
      <dgm:prSet presAssocID="{AAACCC81-D8F7-4205-98B1-2723C207A7B1}" presName="sibTrans" presStyleLbl="sibTrans1D1" presStyleIdx="6" presStyleCnt="7"/>
      <dgm:spPr/>
    </dgm:pt>
    <dgm:pt modelId="{2BB88F6A-DB8C-486A-AE3C-7CCFAB00258C}" type="pres">
      <dgm:prSet presAssocID="{AAACCC81-D8F7-4205-98B1-2723C207A7B1}" presName="connectorText" presStyleLbl="sibTrans1D1" presStyleIdx="6" presStyleCnt="7"/>
      <dgm:spPr/>
    </dgm:pt>
    <dgm:pt modelId="{8AFFCA56-05F1-417D-9C0B-8068EB5995FE}" type="pres">
      <dgm:prSet presAssocID="{E60BDF76-E0BF-444F-BD46-49EB2930A95F}" presName="node" presStyleLbl="node1" presStyleIdx="7" presStyleCnt="8">
        <dgm:presLayoutVars>
          <dgm:bulletEnabled val="1"/>
        </dgm:presLayoutVars>
      </dgm:prSet>
      <dgm:spPr/>
    </dgm:pt>
  </dgm:ptLst>
  <dgm:cxnLst>
    <dgm:cxn modelId="{D8AD6406-6DD6-408D-BA8D-B4F32561C081}" type="presOf" srcId="{7D1841C1-29A6-4BE6-92B8-D01A1A8A4056}" destId="{8447EDF7-7848-4F49-BC48-80F4B2D669C2}" srcOrd="0" destOrd="0" presId="urn:microsoft.com/office/officeart/2016/7/layout/RepeatingBendingProcessNew"/>
    <dgm:cxn modelId="{472BDD07-DBF9-4A7E-A912-4FBE21F1C311}" srcId="{88F1C5DB-B7B1-4C68-82AB-389CFB2A5BB6}" destId="{644E7340-4330-4990-A49C-FDFBE0E0D2E8}" srcOrd="1" destOrd="0" parTransId="{0A895DE3-FE55-4E7B-B8F3-1D2C9C04E5C3}" sibTransId="{B634CAA6-F923-4F16-B9C3-1C021BA13F48}"/>
    <dgm:cxn modelId="{37A5F311-4C6C-4323-B927-963CA0AC2607}" type="presOf" srcId="{D590F20E-8045-440B-AD6D-C169960190F3}" destId="{08FB059F-0112-4386-B1AF-1CB604DBAE02}" srcOrd="0" destOrd="0" presId="urn:microsoft.com/office/officeart/2016/7/layout/RepeatingBendingProcessNew"/>
    <dgm:cxn modelId="{55689317-88C7-459D-BC85-2C06BFE376DC}" type="presOf" srcId="{A38D2E59-3778-47B9-9F7B-5302AB1CE845}" destId="{9759E52A-CF17-42EE-A09C-06403CC59F62}" srcOrd="1" destOrd="0" presId="urn:microsoft.com/office/officeart/2016/7/layout/RepeatingBendingProcessNew"/>
    <dgm:cxn modelId="{74DE0318-39BF-4E3B-A018-7DF7434364D2}" type="presOf" srcId="{B634CAA6-F923-4F16-B9C3-1C021BA13F48}" destId="{5FEED7EB-2181-4521-BE4D-FD86951550F0}" srcOrd="0" destOrd="0" presId="urn:microsoft.com/office/officeart/2016/7/layout/RepeatingBendingProcessNew"/>
    <dgm:cxn modelId="{B2FC971B-97A9-4AE1-BF72-1624BF0E73A0}" type="presOf" srcId="{AAACCC81-D8F7-4205-98B1-2723C207A7B1}" destId="{DD2CF0F3-FD28-4F8C-B60E-2D824B34975B}" srcOrd="0" destOrd="0" presId="urn:microsoft.com/office/officeart/2016/7/layout/RepeatingBendingProcessNew"/>
    <dgm:cxn modelId="{95CEEF5B-3C3C-4684-9B80-FD8D778E2C5C}" srcId="{88F1C5DB-B7B1-4C68-82AB-389CFB2A5BB6}" destId="{E60BDF76-E0BF-444F-BD46-49EB2930A95F}" srcOrd="7" destOrd="0" parTransId="{0EB78291-72AD-41C7-8235-4276C37CF273}" sibTransId="{34F1B242-C132-4EB4-8B2A-552E85391EF4}"/>
    <dgm:cxn modelId="{4C29A65E-FA3E-4221-B8E0-13C05915BA0F}" type="presOf" srcId="{B634CAA6-F923-4F16-B9C3-1C021BA13F48}" destId="{BA27FFFF-3D63-4DCA-921A-3BAE7E3F504A}" srcOrd="1" destOrd="0" presId="urn:microsoft.com/office/officeart/2016/7/layout/RepeatingBendingProcessNew"/>
    <dgm:cxn modelId="{D657A461-9E5D-4739-B2F6-33884FCF7F12}" type="presOf" srcId="{43BD82C8-FAA0-463C-92B3-D5F140E63807}" destId="{B421D094-92FC-4703-ACA2-8774F1301A68}" srcOrd="0" destOrd="0" presId="urn:microsoft.com/office/officeart/2016/7/layout/RepeatingBendingProcessNew"/>
    <dgm:cxn modelId="{5BA33548-B9FE-4C24-A057-68D765E85A09}" type="presOf" srcId="{A38D2E59-3778-47B9-9F7B-5302AB1CE845}" destId="{4A9B0963-8D95-4248-9ED2-66344B81DFED}" srcOrd="0" destOrd="0" presId="urn:microsoft.com/office/officeart/2016/7/layout/RepeatingBendingProcessNew"/>
    <dgm:cxn modelId="{6A65974C-0076-4B50-918A-ACF76CE78D91}" type="presOf" srcId="{C6B27457-1870-4A2B-BE72-8F66604126C5}" destId="{176BDF1F-2A59-408E-A475-153C9F5F0E28}" srcOrd="1" destOrd="0" presId="urn:microsoft.com/office/officeart/2016/7/layout/RepeatingBendingProcessNew"/>
    <dgm:cxn modelId="{4FEC6176-4548-4BCA-BA49-F13830B4A32D}" srcId="{88F1C5DB-B7B1-4C68-82AB-389CFB2A5BB6}" destId="{45BD201C-AC01-42F0-AD30-9B01C4DC9513}" srcOrd="5" destOrd="0" parTransId="{6CA77BE0-12C1-4025-A03E-83287D7E6327}" sibTransId="{C6B27457-1870-4A2B-BE72-8F66604126C5}"/>
    <dgm:cxn modelId="{4D669676-6DE1-4D42-8ED8-40FF26E74290}" type="presOf" srcId="{43BD82C8-FAA0-463C-92B3-D5F140E63807}" destId="{06BFD177-FAB7-4F13-B312-4FC47A8ECADC}" srcOrd="1" destOrd="0" presId="urn:microsoft.com/office/officeart/2016/7/layout/RepeatingBendingProcessNew"/>
    <dgm:cxn modelId="{6EAFCE58-AA54-40A0-9610-CFB1F1443797}" type="presOf" srcId="{644E7340-4330-4990-A49C-FDFBE0E0D2E8}" destId="{3A4460D3-D5C2-422B-A34B-F2DDE33F2875}" srcOrd="0" destOrd="0" presId="urn:microsoft.com/office/officeart/2016/7/layout/RepeatingBendingProcessNew"/>
    <dgm:cxn modelId="{79CB738A-9AC2-4A5B-A365-CBD01AE38A35}" type="presOf" srcId="{39AE639E-FFEF-4E37-B60A-D5EAB1899CA2}" destId="{90171265-0002-43DB-BAE7-DF2D8A1C84A1}" srcOrd="0" destOrd="0" presId="urn:microsoft.com/office/officeart/2016/7/layout/RepeatingBendingProcessNew"/>
    <dgm:cxn modelId="{629B6F94-DA83-4F02-AEF2-9391E37CD629}" type="presOf" srcId="{EF4D6DBF-59FC-41AC-A2CF-4F8D67EE9E79}" destId="{87E2B452-8427-4D6E-933C-AA471C5C176B}" srcOrd="1" destOrd="0" presId="urn:microsoft.com/office/officeart/2016/7/layout/RepeatingBendingProcessNew"/>
    <dgm:cxn modelId="{4908B294-C3BE-4806-815E-60C77012AC9A}" srcId="{88F1C5DB-B7B1-4C68-82AB-389CFB2A5BB6}" destId="{39AE639E-FFEF-4E37-B60A-D5EAB1899CA2}" srcOrd="6" destOrd="0" parTransId="{54213E3A-94F7-4020-986A-5EB2680E808E}" sibTransId="{AAACCC81-D8F7-4205-98B1-2723C207A7B1}"/>
    <dgm:cxn modelId="{D342399A-BB0D-4D9C-BC06-B3E0143DA6F3}" type="presOf" srcId="{88F1C5DB-B7B1-4C68-82AB-389CFB2A5BB6}" destId="{198C4393-3B81-4F30-9EF9-CB3A9E181F8A}" srcOrd="0" destOrd="0" presId="urn:microsoft.com/office/officeart/2016/7/layout/RepeatingBendingProcessNew"/>
    <dgm:cxn modelId="{582233A4-819F-4E94-AE59-9F8A785F4520}" type="presOf" srcId="{AAACCC81-D8F7-4205-98B1-2723C207A7B1}" destId="{2BB88F6A-DB8C-486A-AE3C-7CCFAB00258C}" srcOrd="1" destOrd="0" presId="urn:microsoft.com/office/officeart/2016/7/layout/RepeatingBendingProcessNew"/>
    <dgm:cxn modelId="{9C6B50B2-C5B1-49C7-A36D-45057F033247}" type="presOf" srcId="{2E683796-A6C0-4754-AAE5-EEB473EA612D}" destId="{232298E1-1F40-4ECB-8D4C-892BE3FB154D}" srcOrd="0" destOrd="0" presId="urn:microsoft.com/office/officeart/2016/7/layout/RepeatingBendingProcessNew"/>
    <dgm:cxn modelId="{9C79D1B5-4442-4893-927F-CD76DD60C916}" type="presOf" srcId="{B0A7FC0C-B196-4594-8025-3EFFC4BC0416}" destId="{7AE9C916-5F2C-405F-988D-7E9D02CA083E}" srcOrd="0" destOrd="0" presId="urn:microsoft.com/office/officeart/2016/7/layout/RepeatingBendingProcessNew"/>
    <dgm:cxn modelId="{B8D37CBE-F181-4E55-9CD9-F60EE1B43CCA}" type="presOf" srcId="{45BD201C-AC01-42F0-AD30-9B01C4DC9513}" destId="{4E870EDF-72BD-4A4F-A2C7-DA0E0792E5E9}" srcOrd="0" destOrd="0" presId="urn:microsoft.com/office/officeart/2016/7/layout/RepeatingBendingProcessNew"/>
    <dgm:cxn modelId="{22240AC8-2111-4AE3-8C87-4AD1DC2A2687}" type="presOf" srcId="{93138CBE-884A-468B-8B32-981ABB3CA495}" destId="{5A30D34F-04B5-479F-805C-F3EC0DFD8863}" srcOrd="0" destOrd="0" presId="urn:microsoft.com/office/officeart/2016/7/layout/RepeatingBendingProcessNew"/>
    <dgm:cxn modelId="{0C6EEFCB-759B-4852-A622-D31EB8CBFB61}" type="presOf" srcId="{93138CBE-884A-468B-8B32-981ABB3CA495}" destId="{5BB3AE73-222B-4D3E-A8D4-AFA5B4E89624}" srcOrd="1" destOrd="0" presId="urn:microsoft.com/office/officeart/2016/7/layout/RepeatingBendingProcessNew"/>
    <dgm:cxn modelId="{1CFD98D0-4326-4760-AF64-5BE234C645AF}" srcId="{88F1C5DB-B7B1-4C68-82AB-389CFB2A5BB6}" destId="{B0A7FC0C-B196-4594-8025-3EFFC4BC0416}" srcOrd="2" destOrd="0" parTransId="{0D332375-747C-49B6-AA58-9E63CE768766}" sibTransId="{93138CBE-884A-468B-8B32-981ABB3CA495}"/>
    <dgm:cxn modelId="{15CAFED0-68BE-4A54-89A6-8CB8AF6D1805}" type="presOf" srcId="{E60BDF76-E0BF-444F-BD46-49EB2930A95F}" destId="{8AFFCA56-05F1-417D-9C0B-8068EB5995FE}" srcOrd="0" destOrd="0" presId="urn:microsoft.com/office/officeart/2016/7/layout/RepeatingBendingProcessNew"/>
    <dgm:cxn modelId="{ADC719E6-F0A6-4999-80CD-F9FBE555841B}" srcId="{88F1C5DB-B7B1-4C68-82AB-389CFB2A5BB6}" destId="{7D1841C1-29A6-4BE6-92B8-D01A1A8A4056}" srcOrd="4" destOrd="0" parTransId="{6F7155F7-8799-4C24-997F-14190D0716EA}" sibTransId="{43BD82C8-FAA0-463C-92B3-D5F140E63807}"/>
    <dgm:cxn modelId="{9A404BED-1BA6-478B-A49C-B6E0A4B8A4AF}" srcId="{88F1C5DB-B7B1-4C68-82AB-389CFB2A5BB6}" destId="{D590F20E-8045-440B-AD6D-C169960190F3}" srcOrd="3" destOrd="0" parTransId="{B92306E3-5BBE-4AD7-ADF5-DAFC8A698391}" sibTransId="{EF4D6DBF-59FC-41AC-A2CF-4F8D67EE9E79}"/>
    <dgm:cxn modelId="{FE41F3F4-804F-4391-87FE-8CA0060DD9B2}" srcId="{88F1C5DB-B7B1-4C68-82AB-389CFB2A5BB6}" destId="{2E683796-A6C0-4754-AAE5-EEB473EA612D}" srcOrd="0" destOrd="0" parTransId="{F149C875-654A-4A36-BA4C-ACDB082F90F1}" sibTransId="{A38D2E59-3778-47B9-9F7B-5302AB1CE845}"/>
    <dgm:cxn modelId="{7E6DCDFC-5E23-4CE2-BF2B-A8056B631F45}" type="presOf" srcId="{C6B27457-1870-4A2B-BE72-8F66604126C5}" destId="{B0768C7B-8994-4B6F-98DB-E303BD9386A0}" srcOrd="0" destOrd="0" presId="urn:microsoft.com/office/officeart/2016/7/layout/RepeatingBendingProcessNew"/>
    <dgm:cxn modelId="{1B78B9FE-7B86-4727-89BB-32FE43001B52}" type="presOf" srcId="{EF4D6DBF-59FC-41AC-A2CF-4F8D67EE9E79}" destId="{E7FF980D-C812-4885-8469-59EA17D21D11}" srcOrd="0" destOrd="0" presId="urn:microsoft.com/office/officeart/2016/7/layout/RepeatingBendingProcessNew"/>
    <dgm:cxn modelId="{AEBA1540-4B29-4FFE-A6CE-FD25DFA5401B}" type="presParOf" srcId="{198C4393-3B81-4F30-9EF9-CB3A9E181F8A}" destId="{232298E1-1F40-4ECB-8D4C-892BE3FB154D}" srcOrd="0" destOrd="0" presId="urn:microsoft.com/office/officeart/2016/7/layout/RepeatingBendingProcessNew"/>
    <dgm:cxn modelId="{51661031-B0B7-4723-8445-7CDA79EA91EF}" type="presParOf" srcId="{198C4393-3B81-4F30-9EF9-CB3A9E181F8A}" destId="{4A9B0963-8D95-4248-9ED2-66344B81DFED}" srcOrd="1" destOrd="0" presId="urn:microsoft.com/office/officeart/2016/7/layout/RepeatingBendingProcessNew"/>
    <dgm:cxn modelId="{14905277-9293-480B-BBE4-8180D1EAF891}" type="presParOf" srcId="{4A9B0963-8D95-4248-9ED2-66344B81DFED}" destId="{9759E52A-CF17-42EE-A09C-06403CC59F62}" srcOrd="0" destOrd="0" presId="urn:microsoft.com/office/officeart/2016/7/layout/RepeatingBendingProcessNew"/>
    <dgm:cxn modelId="{4A3E8DC2-85C3-4E3B-A593-69A3B7C55494}" type="presParOf" srcId="{198C4393-3B81-4F30-9EF9-CB3A9E181F8A}" destId="{3A4460D3-D5C2-422B-A34B-F2DDE33F2875}" srcOrd="2" destOrd="0" presId="urn:microsoft.com/office/officeart/2016/7/layout/RepeatingBendingProcessNew"/>
    <dgm:cxn modelId="{C1879168-DBC7-4481-BE64-CD8BF34D04AD}" type="presParOf" srcId="{198C4393-3B81-4F30-9EF9-CB3A9E181F8A}" destId="{5FEED7EB-2181-4521-BE4D-FD86951550F0}" srcOrd="3" destOrd="0" presId="urn:microsoft.com/office/officeart/2016/7/layout/RepeatingBendingProcessNew"/>
    <dgm:cxn modelId="{406DACC1-7230-4EF4-8D0F-C59E5E19EC14}" type="presParOf" srcId="{5FEED7EB-2181-4521-BE4D-FD86951550F0}" destId="{BA27FFFF-3D63-4DCA-921A-3BAE7E3F504A}" srcOrd="0" destOrd="0" presId="urn:microsoft.com/office/officeart/2016/7/layout/RepeatingBendingProcessNew"/>
    <dgm:cxn modelId="{2AA8837D-F76A-49CD-8069-C8CE5DD318D4}" type="presParOf" srcId="{198C4393-3B81-4F30-9EF9-CB3A9E181F8A}" destId="{7AE9C916-5F2C-405F-988D-7E9D02CA083E}" srcOrd="4" destOrd="0" presId="urn:microsoft.com/office/officeart/2016/7/layout/RepeatingBendingProcessNew"/>
    <dgm:cxn modelId="{557ACB78-14C0-47E6-ABC0-62B1852FCB0C}" type="presParOf" srcId="{198C4393-3B81-4F30-9EF9-CB3A9E181F8A}" destId="{5A30D34F-04B5-479F-805C-F3EC0DFD8863}" srcOrd="5" destOrd="0" presId="urn:microsoft.com/office/officeart/2016/7/layout/RepeatingBendingProcessNew"/>
    <dgm:cxn modelId="{2987A622-FA85-44C3-BBA4-01ACDCA2D423}" type="presParOf" srcId="{5A30D34F-04B5-479F-805C-F3EC0DFD8863}" destId="{5BB3AE73-222B-4D3E-A8D4-AFA5B4E89624}" srcOrd="0" destOrd="0" presId="urn:microsoft.com/office/officeart/2016/7/layout/RepeatingBendingProcessNew"/>
    <dgm:cxn modelId="{18169099-5D23-4743-93A3-8DA5574D41BE}" type="presParOf" srcId="{198C4393-3B81-4F30-9EF9-CB3A9E181F8A}" destId="{08FB059F-0112-4386-B1AF-1CB604DBAE02}" srcOrd="6" destOrd="0" presId="urn:microsoft.com/office/officeart/2016/7/layout/RepeatingBendingProcessNew"/>
    <dgm:cxn modelId="{D3BF7EED-0928-4676-B219-5E081F7D4D50}" type="presParOf" srcId="{198C4393-3B81-4F30-9EF9-CB3A9E181F8A}" destId="{E7FF980D-C812-4885-8469-59EA17D21D11}" srcOrd="7" destOrd="0" presId="urn:microsoft.com/office/officeart/2016/7/layout/RepeatingBendingProcessNew"/>
    <dgm:cxn modelId="{011DE474-1F94-4961-A286-08EE9A99418F}" type="presParOf" srcId="{E7FF980D-C812-4885-8469-59EA17D21D11}" destId="{87E2B452-8427-4D6E-933C-AA471C5C176B}" srcOrd="0" destOrd="0" presId="urn:microsoft.com/office/officeart/2016/7/layout/RepeatingBendingProcessNew"/>
    <dgm:cxn modelId="{BEE3E271-940F-4390-8C2F-54F02AAA01A1}" type="presParOf" srcId="{198C4393-3B81-4F30-9EF9-CB3A9E181F8A}" destId="{8447EDF7-7848-4F49-BC48-80F4B2D669C2}" srcOrd="8" destOrd="0" presId="urn:microsoft.com/office/officeart/2016/7/layout/RepeatingBendingProcessNew"/>
    <dgm:cxn modelId="{9C20F7A3-E554-4FB0-8F56-37A484601C18}" type="presParOf" srcId="{198C4393-3B81-4F30-9EF9-CB3A9E181F8A}" destId="{B421D094-92FC-4703-ACA2-8774F1301A68}" srcOrd="9" destOrd="0" presId="urn:microsoft.com/office/officeart/2016/7/layout/RepeatingBendingProcessNew"/>
    <dgm:cxn modelId="{D37B05AF-0CB6-4317-863F-CDE58D64E049}" type="presParOf" srcId="{B421D094-92FC-4703-ACA2-8774F1301A68}" destId="{06BFD177-FAB7-4F13-B312-4FC47A8ECADC}" srcOrd="0" destOrd="0" presId="urn:microsoft.com/office/officeart/2016/7/layout/RepeatingBendingProcessNew"/>
    <dgm:cxn modelId="{DA82B16B-3A20-4751-B62B-1839E28C5E87}" type="presParOf" srcId="{198C4393-3B81-4F30-9EF9-CB3A9E181F8A}" destId="{4E870EDF-72BD-4A4F-A2C7-DA0E0792E5E9}" srcOrd="10" destOrd="0" presId="urn:microsoft.com/office/officeart/2016/7/layout/RepeatingBendingProcessNew"/>
    <dgm:cxn modelId="{46A88256-7023-4CC5-A859-1821D74FA0FF}" type="presParOf" srcId="{198C4393-3B81-4F30-9EF9-CB3A9E181F8A}" destId="{B0768C7B-8994-4B6F-98DB-E303BD9386A0}" srcOrd="11" destOrd="0" presId="urn:microsoft.com/office/officeart/2016/7/layout/RepeatingBendingProcessNew"/>
    <dgm:cxn modelId="{38E1E405-A1B8-4C68-B9D9-40988A9335D4}" type="presParOf" srcId="{B0768C7B-8994-4B6F-98DB-E303BD9386A0}" destId="{176BDF1F-2A59-408E-A475-153C9F5F0E28}" srcOrd="0" destOrd="0" presId="urn:microsoft.com/office/officeart/2016/7/layout/RepeatingBendingProcessNew"/>
    <dgm:cxn modelId="{F8FA7A6F-D7E6-47FB-97D9-4C32BA364140}" type="presParOf" srcId="{198C4393-3B81-4F30-9EF9-CB3A9E181F8A}" destId="{90171265-0002-43DB-BAE7-DF2D8A1C84A1}" srcOrd="12" destOrd="0" presId="urn:microsoft.com/office/officeart/2016/7/layout/RepeatingBendingProcessNew"/>
    <dgm:cxn modelId="{AF073BC9-2F47-4C47-AD9F-707388BFD883}" type="presParOf" srcId="{198C4393-3B81-4F30-9EF9-CB3A9E181F8A}" destId="{DD2CF0F3-FD28-4F8C-B60E-2D824B34975B}" srcOrd="13" destOrd="0" presId="urn:microsoft.com/office/officeart/2016/7/layout/RepeatingBendingProcessNew"/>
    <dgm:cxn modelId="{1B66E976-0310-4530-92B5-825933999973}" type="presParOf" srcId="{DD2CF0F3-FD28-4F8C-B60E-2D824B34975B}" destId="{2BB88F6A-DB8C-486A-AE3C-7CCFAB00258C}" srcOrd="0" destOrd="0" presId="urn:microsoft.com/office/officeart/2016/7/layout/RepeatingBendingProcessNew"/>
    <dgm:cxn modelId="{94285039-5893-451C-98F9-1A1AFF49EAFD}" type="presParOf" srcId="{198C4393-3B81-4F30-9EF9-CB3A9E181F8A}" destId="{8AFFCA56-05F1-417D-9C0B-8068EB5995FE}" srcOrd="14"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220DC65-E072-407C-AA07-4278EF140C24}"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en-US"/>
        </a:p>
      </dgm:t>
    </dgm:pt>
    <dgm:pt modelId="{22C6355B-8701-4BA7-918B-AEBFB56BA2FB}">
      <dgm:prSet/>
      <dgm:spPr/>
      <dgm:t>
        <a:bodyPr/>
        <a:lstStyle/>
        <a:p>
          <a:pPr rtl="0"/>
          <a:r>
            <a:rPr lang="en-US" b="1">
              <a:latin typeface="+mj-lt"/>
            </a:rPr>
            <a:t>Relationship</a:t>
          </a:r>
        </a:p>
      </dgm:t>
    </dgm:pt>
    <dgm:pt modelId="{1DFA57DF-9FB4-4E68-890F-7BF1F1BF4D98}" type="parTrans" cxnId="{9908A89F-39D6-45C9-9A54-9074029BA7E0}">
      <dgm:prSet/>
      <dgm:spPr/>
      <dgm:t>
        <a:bodyPr/>
        <a:lstStyle/>
        <a:p>
          <a:endParaRPr lang="en-US"/>
        </a:p>
      </dgm:t>
    </dgm:pt>
    <dgm:pt modelId="{53418782-7B53-434F-861F-38ED3E5D958B}" type="sibTrans" cxnId="{9908A89F-39D6-45C9-9A54-9074029BA7E0}">
      <dgm:prSet/>
      <dgm:spPr/>
      <dgm:t>
        <a:bodyPr/>
        <a:lstStyle/>
        <a:p>
          <a:endParaRPr lang="en-US"/>
        </a:p>
      </dgm:t>
    </dgm:pt>
    <dgm:pt modelId="{627D8D6E-D2A6-447B-B92B-61F3D922115D}">
      <dgm:prSet/>
      <dgm:spPr/>
      <dgm:t>
        <a:bodyPr/>
        <a:lstStyle/>
        <a:p>
          <a:r>
            <a:rPr lang="en-CA" b="1">
              <a:latin typeface="+mj-lt"/>
            </a:rPr>
            <a:t>Growth</a:t>
          </a:r>
          <a:endParaRPr lang="en-US" b="1">
            <a:latin typeface="+mj-lt"/>
          </a:endParaRPr>
        </a:p>
      </dgm:t>
    </dgm:pt>
    <dgm:pt modelId="{21C9BDB4-62F3-4459-A8B0-85157F8452F8}" type="parTrans" cxnId="{ECD426C3-D421-4BAC-9228-D1EA6B20A149}">
      <dgm:prSet/>
      <dgm:spPr/>
      <dgm:t>
        <a:bodyPr/>
        <a:lstStyle/>
        <a:p>
          <a:endParaRPr lang="en-US"/>
        </a:p>
      </dgm:t>
    </dgm:pt>
    <dgm:pt modelId="{1CB2AA66-3283-42AE-B7EF-29972E31A4E6}" type="sibTrans" cxnId="{ECD426C3-D421-4BAC-9228-D1EA6B20A149}">
      <dgm:prSet/>
      <dgm:spPr/>
      <dgm:t>
        <a:bodyPr/>
        <a:lstStyle/>
        <a:p>
          <a:endParaRPr lang="en-US"/>
        </a:p>
      </dgm:t>
    </dgm:pt>
    <dgm:pt modelId="{3E56A9BC-2701-4A63-9930-E09CB52A4DF1}">
      <dgm:prSet/>
      <dgm:spPr/>
      <dgm:t>
        <a:bodyPr/>
        <a:lstStyle/>
        <a:p>
          <a:r>
            <a:rPr lang="en-CA" b="1">
              <a:latin typeface="+mj-lt"/>
            </a:rPr>
            <a:t>Satisfaction</a:t>
          </a:r>
        </a:p>
      </dgm:t>
    </dgm:pt>
    <dgm:pt modelId="{BF68953E-9E72-4640-AA4B-22DB45CB62F2}" type="parTrans" cxnId="{21E39E1F-6C44-4621-8B4E-46C544B47B0E}">
      <dgm:prSet/>
      <dgm:spPr/>
      <dgm:t>
        <a:bodyPr/>
        <a:lstStyle/>
        <a:p>
          <a:endParaRPr lang="en-US"/>
        </a:p>
      </dgm:t>
    </dgm:pt>
    <dgm:pt modelId="{D40E550E-3DDE-4B72-95FF-5DCDCB85C47E}" type="sibTrans" cxnId="{21E39E1F-6C44-4621-8B4E-46C544B47B0E}">
      <dgm:prSet/>
      <dgm:spPr/>
      <dgm:t>
        <a:bodyPr/>
        <a:lstStyle/>
        <a:p>
          <a:endParaRPr lang="en-US"/>
        </a:p>
      </dgm:t>
    </dgm:pt>
    <dgm:pt modelId="{DDF652D1-6696-4F38-90AB-C78A66ABB9F4}">
      <dgm:prSet phldr="0"/>
      <dgm:spPr/>
      <dgm:t>
        <a:bodyPr/>
        <a:lstStyle/>
        <a:p>
          <a:r>
            <a:rPr lang="en-US" b="1">
              <a:latin typeface="+mj-lt"/>
            </a:rPr>
            <a:t>Vision</a:t>
          </a:r>
        </a:p>
      </dgm:t>
    </dgm:pt>
    <dgm:pt modelId="{9CD4B90A-8400-4CE7-B055-B9ABCE9DE801}" type="parTrans" cxnId="{BDC59246-00A6-4ABF-802C-CE93A57249A6}">
      <dgm:prSet/>
      <dgm:spPr/>
      <dgm:t>
        <a:bodyPr/>
        <a:lstStyle/>
        <a:p>
          <a:endParaRPr lang="en-CA"/>
        </a:p>
      </dgm:t>
    </dgm:pt>
    <dgm:pt modelId="{C326EDEE-36DA-4632-9151-5A89BBA06C77}" type="sibTrans" cxnId="{BDC59246-00A6-4ABF-802C-CE93A57249A6}">
      <dgm:prSet/>
      <dgm:spPr/>
      <dgm:t>
        <a:bodyPr/>
        <a:lstStyle/>
        <a:p>
          <a:endParaRPr lang="en-CA"/>
        </a:p>
      </dgm:t>
    </dgm:pt>
    <dgm:pt modelId="{F4EE378D-9340-4F2F-9C4A-A87B65F1F397}" type="pres">
      <dgm:prSet presAssocID="{D220DC65-E072-407C-AA07-4278EF140C24}" presName="diagram" presStyleCnt="0">
        <dgm:presLayoutVars>
          <dgm:dir/>
          <dgm:resizeHandles val="exact"/>
        </dgm:presLayoutVars>
      </dgm:prSet>
      <dgm:spPr/>
    </dgm:pt>
    <dgm:pt modelId="{E077ED58-D1C0-4F64-A2BF-D2A59847FF27}" type="pres">
      <dgm:prSet presAssocID="{22C6355B-8701-4BA7-918B-AEBFB56BA2FB}" presName="node" presStyleLbl="node1" presStyleIdx="0" presStyleCnt="4">
        <dgm:presLayoutVars>
          <dgm:bulletEnabled val="1"/>
        </dgm:presLayoutVars>
      </dgm:prSet>
      <dgm:spPr/>
    </dgm:pt>
    <dgm:pt modelId="{9D55C8B4-3827-4824-ADCB-92AB6E1A67E7}" type="pres">
      <dgm:prSet presAssocID="{53418782-7B53-434F-861F-38ED3E5D958B}" presName="sibTrans" presStyleCnt="0"/>
      <dgm:spPr/>
    </dgm:pt>
    <dgm:pt modelId="{CD204CC9-7F99-4A06-A03C-AD811C5069B2}" type="pres">
      <dgm:prSet presAssocID="{DDF652D1-6696-4F38-90AB-C78A66ABB9F4}" presName="node" presStyleLbl="node1" presStyleIdx="1" presStyleCnt="4">
        <dgm:presLayoutVars>
          <dgm:bulletEnabled val="1"/>
        </dgm:presLayoutVars>
      </dgm:prSet>
      <dgm:spPr/>
    </dgm:pt>
    <dgm:pt modelId="{1C81CEB2-DBEB-483A-AA0C-A4799AD6D6B9}" type="pres">
      <dgm:prSet presAssocID="{C326EDEE-36DA-4632-9151-5A89BBA06C77}" presName="sibTrans" presStyleCnt="0"/>
      <dgm:spPr/>
    </dgm:pt>
    <dgm:pt modelId="{F313471F-8EA0-4322-9D36-0BBA3FD6F6DA}" type="pres">
      <dgm:prSet presAssocID="{627D8D6E-D2A6-447B-B92B-61F3D922115D}" presName="node" presStyleLbl="node1" presStyleIdx="2" presStyleCnt="4">
        <dgm:presLayoutVars>
          <dgm:bulletEnabled val="1"/>
        </dgm:presLayoutVars>
      </dgm:prSet>
      <dgm:spPr/>
    </dgm:pt>
    <dgm:pt modelId="{DDA9EAA6-5BD6-4DC1-A3D2-44B99E640864}" type="pres">
      <dgm:prSet presAssocID="{1CB2AA66-3283-42AE-B7EF-29972E31A4E6}" presName="sibTrans" presStyleCnt="0"/>
      <dgm:spPr/>
    </dgm:pt>
    <dgm:pt modelId="{F80147AA-5E14-49F2-8B9D-57C67FDEDE63}" type="pres">
      <dgm:prSet presAssocID="{3E56A9BC-2701-4A63-9930-E09CB52A4DF1}" presName="node" presStyleLbl="node1" presStyleIdx="3" presStyleCnt="4">
        <dgm:presLayoutVars>
          <dgm:bulletEnabled val="1"/>
        </dgm:presLayoutVars>
      </dgm:prSet>
      <dgm:spPr/>
    </dgm:pt>
  </dgm:ptLst>
  <dgm:cxnLst>
    <dgm:cxn modelId="{794E0A1E-A706-4C75-9451-0C891C66779D}" type="presOf" srcId="{D220DC65-E072-407C-AA07-4278EF140C24}" destId="{F4EE378D-9340-4F2F-9C4A-A87B65F1F397}" srcOrd="0" destOrd="0" presId="urn:microsoft.com/office/officeart/2005/8/layout/default"/>
    <dgm:cxn modelId="{21E39E1F-6C44-4621-8B4E-46C544B47B0E}" srcId="{D220DC65-E072-407C-AA07-4278EF140C24}" destId="{3E56A9BC-2701-4A63-9930-E09CB52A4DF1}" srcOrd="3" destOrd="0" parTransId="{BF68953E-9E72-4640-AA4B-22DB45CB62F2}" sibTransId="{D40E550E-3DDE-4B72-95FF-5DCDCB85C47E}"/>
    <dgm:cxn modelId="{BDC59246-00A6-4ABF-802C-CE93A57249A6}" srcId="{D220DC65-E072-407C-AA07-4278EF140C24}" destId="{DDF652D1-6696-4F38-90AB-C78A66ABB9F4}" srcOrd="1" destOrd="0" parTransId="{9CD4B90A-8400-4CE7-B055-B9ABCE9DE801}" sibTransId="{C326EDEE-36DA-4632-9151-5A89BBA06C77}"/>
    <dgm:cxn modelId="{C305DC6B-FAFE-43B6-B36D-BA57B023DB83}" type="presOf" srcId="{3E56A9BC-2701-4A63-9930-E09CB52A4DF1}" destId="{F80147AA-5E14-49F2-8B9D-57C67FDEDE63}" srcOrd="0" destOrd="0" presId="urn:microsoft.com/office/officeart/2005/8/layout/default"/>
    <dgm:cxn modelId="{23526F7B-6743-45BE-A320-49B0436911D5}" type="presOf" srcId="{DDF652D1-6696-4F38-90AB-C78A66ABB9F4}" destId="{CD204CC9-7F99-4A06-A03C-AD811C5069B2}" srcOrd="0" destOrd="0" presId="urn:microsoft.com/office/officeart/2005/8/layout/default"/>
    <dgm:cxn modelId="{9908A89F-39D6-45C9-9A54-9074029BA7E0}" srcId="{D220DC65-E072-407C-AA07-4278EF140C24}" destId="{22C6355B-8701-4BA7-918B-AEBFB56BA2FB}" srcOrd="0" destOrd="0" parTransId="{1DFA57DF-9FB4-4E68-890F-7BF1F1BF4D98}" sibTransId="{53418782-7B53-434F-861F-38ED3E5D958B}"/>
    <dgm:cxn modelId="{21B4BFB3-5F64-48CA-8106-EB58A46E20D1}" type="presOf" srcId="{22C6355B-8701-4BA7-918B-AEBFB56BA2FB}" destId="{E077ED58-D1C0-4F64-A2BF-D2A59847FF27}" srcOrd="0" destOrd="0" presId="urn:microsoft.com/office/officeart/2005/8/layout/default"/>
    <dgm:cxn modelId="{ECD426C3-D421-4BAC-9228-D1EA6B20A149}" srcId="{D220DC65-E072-407C-AA07-4278EF140C24}" destId="{627D8D6E-D2A6-447B-B92B-61F3D922115D}" srcOrd="2" destOrd="0" parTransId="{21C9BDB4-62F3-4459-A8B0-85157F8452F8}" sibTransId="{1CB2AA66-3283-42AE-B7EF-29972E31A4E6}"/>
    <dgm:cxn modelId="{A62AFEC8-ACEF-43A8-BD30-4A39A234A0AD}" type="presOf" srcId="{627D8D6E-D2A6-447B-B92B-61F3D922115D}" destId="{F313471F-8EA0-4322-9D36-0BBA3FD6F6DA}" srcOrd="0" destOrd="0" presId="urn:microsoft.com/office/officeart/2005/8/layout/default"/>
    <dgm:cxn modelId="{F4644ACA-554E-477D-B58E-A4260E04E950}" type="presParOf" srcId="{F4EE378D-9340-4F2F-9C4A-A87B65F1F397}" destId="{E077ED58-D1C0-4F64-A2BF-D2A59847FF27}" srcOrd="0" destOrd="0" presId="urn:microsoft.com/office/officeart/2005/8/layout/default"/>
    <dgm:cxn modelId="{384D8D4D-6ED8-4B51-B5E4-1E43050187BC}" type="presParOf" srcId="{F4EE378D-9340-4F2F-9C4A-A87B65F1F397}" destId="{9D55C8B4-3827-4824-ADCB-92AB6E1A67E7}" srcOrd="1" destOrd="0" presId="urn:microsoft.com/office/officeart/2005/8/layout/default"/>
    <dgm:cxn modelId="{8DE37469-C849-42F1-B880-F63BA78EFF80}" type="presParOf" srcId="{F4EE378D-9340-4F2F-9C4A-A87B65F1F397}" destId="{CD204CC9-7F99-4A06-A03C-AD811C5069B2}" srcOrd="2" destOrd="0" presId="urn:microsoft.com/office/officeart/2005/8/layout/default"/>
    <dgm:cxn modelId="{BAAA9729-A9F2-4A63-8949-D5F1B89C49DE}" type="presParOf" srcId="{F4EE378D-9340-4F2F-9C4A-A87B65F1F397}" destId="{1C81CEB2-DBEB-483A-AA0C-A4799AD6D6B9}" srcOrd="3" destOrd="0" presId="urn:microsoft.com/office/officeart/2005/8/layout/default"/>
    <dgm:cxn modelId="{AA5BDB73-05C6-4523-B52A-E21BF495FEAB}" type="presParOf" srcId="{F4EE378D-9340-4F2F-9C4A-A87B65F1F397}" destId="{F313471F-8EA0-4322-9D36-0BBA3FD6F6DA}" srcOrd="4" destOrd="0" presId="urn:microsoft.com/office/officeart/2005/8/layout/default"/>
    <dgm:cxn modelId="{EEA8B42A-CC2C-41CF-8A15-4C609F838E08}" type="presParOf" srcId="{F4EE378D-9340-4F2F-9C4A-A87B65F1F397}" destId="{DDA9EAA6-5BD6-4DC1-A3D2-44B99E640864}" srcOrd="5" destOrd="0" presId="urn:microsoft.com/office/officeart/2005/8/layout/default"/>
    <dgm:cxn modelId="{9612F4EA-B556-499C-8DD8-D1665A470B2D}" type="presParOf" srcId="{F4EE378D-9340-4F2F-9C4A-A87B65F1F397}" destId="{F80147AA-5E14-49F2-8B9D-57C67FDEDE63}"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5E8004-603A-4FAF-988D-64361A1DE765}" type="doc">
      <dgm:prSet loTypeId="urn:microsoft.com/office/officeart/2005/8/layout/vProcess5" loCatId="process" qsTypeId="urn:microsoft.com/office/officeart/2005/8/quickstyle/simple5" qsCatId="simple" csTypeId="urn:microsoft.com/office/officeart/2005/8/colors/accent1_2" csCatId="accent1" phldr="1"/>
      <dgm:spPr/>
      <dgm:t>
        <a:bodyPr/>
        <a:lstStyle/>
        <a:p>
          <a:endParaRPr lang="en-US"/>
        </a:p>
      </dgm:t>
    </dgm:pt>
    <dgm:pt modelId="{0B31449D-2CDE-4264-836B-2690917D8FC2}">
      <dgm:prSet phldr="0"/>
      <dgm:spPr/>
      <dgm:t>
        <a:bodyPr/>
        <a:lstStyle/>
        <a:p>
          <a:pPr rtl="0"/>
          <a:r>
            <a:rPr lang="en-US" b="0">
              <a:latin typeface="Calibri Light" panose="020F0302020204030204"/>
            </a:rPr>
            <a:t>Effectiveness</a:t>
          </a:r>
          <a:endParaRPr lang="en-US" b="0"/>
        </a:p>
      </dgm:t>
    </dgm:pt>
    <dgm:pt modelId="{42F8324C-FB9B-4EE7-9FA0-B979BCA5CE17}" type="parTrans" cxnId="{9EB6D2C5-5328-4216-A22E-FB7CC5C5163F}">
      <dgm:prSet/>
      <dgm:spPr/>
      <dgm:t>
        <a:bodyPr/>
        <a:lstStyle/>
        <a:p>
          <a:endParaRPr lang="en-US"/>
        </a:p>
      </dgm:t>
    </dgm:pt>
    <dgm:pt modelId="{19ADA04A-096C-4B06-9D83-8E9F9963DE68}" type="sibTrans" cxnId="{9EB6D2C5-5328-4216-A22E-FB7CC5C5163F}">
      <dgm:prSet/>
      <dgm:spPr/>
      <dgm:t>
        <a:bodyPr/>
        <a:lstStyle/>
        <a:p>
          <a:endParaRPr lang="en-US"/>
        </a:p>
      </dgm:t>
    </dgm:pt>
    <dgm:pt modelId="{F48E1F7D-6EE3-4B96-98E3-365402C48817}">
      <dgm:prSet phldr="0"/>
      <dgm:spPr/>
      <dgm:t>
        <a:bodyPr/>
        <a:lstStyle/>
        <a:p>
          <a:pPr rtl="0"/>
          <a:r>
            <a:rPr lang="en-US" b="0">
              <a:latin typeface="Calibri Light" panose="020F0302020204030204"/>
            </a:rPr>
            <a:t>Collaboration</a:t>
          </a:r>
          <a:endParaRPr lang="en-US" b="0"/>
        </a:p>
      </dgm:t>
    </dgm:pt>
    <dgm:pt modelId="{39C2F9E3-2BD3-4D2A-907E-46AD04E8ED7D}" type="parTrans" cxnId="{418A92EA-1869-4E52-A5ED-D5FCB33F27F6}">
      <dgm:prSet/>
      <dgm:spPr/>
      <dgm:t>
        <a:bodyPr/>
        <a:lstStyle/>
        <a:p>
          <a:endParaRPr lang="en-US"/>
        </a:p>
      </dgm:t>
    </dgm:pt>
    <dgm:pt modelId="{DC0EEADD-4647-4AB1-9F9A-6F8CAD2B3F12}" type="sibTrans" cxnId="{418A92EA-1869-4E52-A5ED-D5FCB33F27F6}">
      <dgm:prSet/>
      <dgm:spPr/>
      <dgm:t>
        <a:bodyPr/>
        <a:lstStyle/>
        <a:p>
          <a:endParaRPr lang="en-US"/>
        </a:p>
      </dgm:t>
    </dgm:pt>
    <dgm:pt modelId="{A9D835B5-920E-4202-B436-EB97C632292A}">
      <dgm:prSet/>
      <dgm:spPr/>
      <dgm:t>
        <a:bodyPr/>
        <a:lstStyle/>
        <a:p>
          <a:pPr rtl="0"/>
          <a:r>
            <a:rPr lang="en-US" b="0">
              <a:latin typeface="Calibri Light" panose="020F0302020204030204"/>
            </a:rPr>
            <a:t>Conflict</a:t>
          </a:r>
        </a:p>
      </dgm:t>
    </dgm:pt>
    <dgm:pt modelId="{A6C7B009-DAF3-4666-B626-59DDE3F00F35}" type="parTrans" cxnId="{95F15EBD-78BD-4E79-8CDB-71DFD6B3A5F1}">
      <dgm:prSet/>
      <dgm:spPr/>
      <dgm:t>
        <a:bodyPr/>
        <a:lstStyle/>
        <a:p>
          <a:endParaRPr lang="en-US"/>
        </a:p>
      </dgm:t>
    </dgm:pt>
    <dgm:pt modelId="{9D7FBCD5-7B06-4FCD-BAB1-E1C60E961C4E}" type="sibTrans" cxnId="{95F15EBD-78BD-4E79-8CDB-71DFD6B3A5F1}">
      <dgm:prSet/>
      <dgm:spPr/>
      <dgm:t>
        <a:bodyPr/>
        <a:lstStyle/>
        <a:p>
          <a:endParaRPr lang="en-US"/>
        </a:p>
      </dgm:t>
    </dgm:pt>
    <dgm:pt modelId="{CF04A25E-32AB-4CF2-8AA0-B71D1050E00F}">
      <dgm:prSet phldr="0"/>
      <dgm:spPr/>
      <dgm:t>
        <a:bodyPr/>
        <a:lstStyle/>
        <a:p>
          <a:pPr rtl="0"/>
          <a:r>
            <a:rPr lang="en-US" b="0">
              <a:latin typeface="Calibri Light" panose="020F0302020204030204"/>
            </a:rPr>
            <a:t>Inspire </a:t>
          </a:r>
        </a:p>
      </dgm:t>
    </dgm:pt>
    <dgm:pt modelId="{2A4012B1-4DE1-4A37-9105-E2931E724678}" type="parTrans" cxnId="{F85B3883-9DAC-49FD-BD30-80FB7236B152}">
      <dgm:prSet/>
      <dgm:spPr/>
      <dgm:t>
        <a:bodyPr/>
        <a:lstStyle/>
        <a:p>
          <a:endParaRPr lang="en-CA"/>
        </a:p>
      </dgm:t>
    </dgm:pt>
    <dgm:pt modelId="{EEDCA172-D19E-4409-A794-BD672C6E5E19}" type="sibTrans" cxnId="{F85B3883-9DAC-49FD-BD30-80FB7236B152}">
      <dgm:prSet/>
      <dgm:spPr/>
      <dgm:t>
        <a:bodyPr/>
        <a:lstStyle/>
        <a:p>
          <a:endParaRPr lang="en-CA"/>
        </a:p>
      </dgm:t>
    </dgm:pt>
    <dgm:pt modelId="{1A68C7F1-49A6-41DA-ABDD-0FC011E0EC2F}" type="pres">
      <dgm:prSet presAssocID="{F75E8004-603A-4FAF-988D-64361A1DE765}" presName="outerComposite" presStyleCnt="0">
        <dgm:presLayoutVars>
          <dgm:chMax val="5"/>
          <dgm:dir/>
          <dgm:resizeHandles val="exact"/>
        </dgm:presLayoutVars>
      </dgm:prSet>
      <dgm:spPr/>
    </dgm:pt>
    <dgm:pt modelId="{8D098CAB-8E25-42B2-ACCB-4AC202A2C5B4}" type="pres">
      <dgm:prSet presAssocID="{F75E8004-603A-4FAF-988D-64361A1DE765}" presName="dummyMaxCanvas" presStyleCnt="0">
        <dgm:presLayoutVars/>
      </dgm:prSet>
      <dgm:spPr/>
    </dgm:pt>
    <dgm:pt modelId="{4C178935-E3CD-4DAB-B67A-BF82A9FBE86C}" type="pres">
      <dgm:prSet presAssocID="{F75E8004-603A-4FAF-988D-64361A1DE765}" presName="FourNodes_1" presStyleLbl="node1" presStyleIdx="0" presStyleCnt="4">
        <dgm:presLayoutVars>
          <dgm:bulletEnabled val="1"/>
        </dgm:presLayoutVars>
      </dgm:prSet>
      <dgm:spPr/>
    </dgm:pt>
    <dgm:pt modelId="{ED017380-D338-43BA-9286-9A634836C6FB}" type="pres">
      <dgm:prSet presAssocID="{F75E8004-603A-4FAF-988D-64361A1DE765}" presName="FourNodes_2" presStyleLbl="node1" presStyleIdx="1" presStyleCnt="4">
        <dgm:presLayoutVars>
          <dgm:bulletEnabled val="1"/>
        </dgm:presLayoutVars>
      </dgm:prSet>
      <dgm:spPr/>
    </dgm:pt>
    <dgm:pt modelId="{5BD8B091-EADE-47F3-AD34-EB9F0D07F600}" type="pres">
      <dgm:prSet presAssocID="{F75E8004-603A-4FAF-988D-64361A1DE765}" presName="FourNodes_3" presStyleLbl="node1" presStyleIdx="2" presStyleCnt="4">
        <dgm:presLayoutVars>
          <dgm:bulletEnabled val="1"/>
        </dgm:presLayoutVars>
      </dgm:prSet>
      <dgm:spPr/>
    </dgm:pt>
    <dgm:pt modelId="{ECFB0686-B7F6-403E-B972-0B81B9CDB645}" type="pres">
      <dgm:prSet presAssocID="{F75E8004-603A-4FAF-988D-64361A1DE765}" presName="FourNodes_4" presStyleLbl="node1" presStyleIdx="3" presStyleCnt="4">
        <dgm:presLayoutVars>
          <dgm:bulletEnabled val="1"/>
        </dgm:presLayoutVars>
      </dgm:prSet>
      <dgm:spPr/>
    </dgm:pt>
    <dgm:pt modelId="{97BD8926-52F0-430F-B33C-AB724438A870}" type="pres">
      <dgm:prSet presAssocID="{F75E8004-603A-4FAF-988D-64361A1DE765}" presName="FourConn_1-2" presStyleLbl="fgAccFollowNode1" presStyleIdx="0" presStyleCnt="3">
        <dgm:presLayoutVars>
          <dgm:bulletEnabled val="1"/>
        </dgm:presLayoutVars>
      </dgm:prSet>
      <dgm:spPr/>
    </dgm:pt>
    <dgm:pt modelId="{CCBCCBD1-498F-45CE-90C7-36847B5869E8}" type="pres">
      <dgm:prSet presAssocID="{F75E8004-603A-4FAF-988D-64361A1DE765}" presName="FourConn_2-3" presStyleLbl="fgAccFollowNode1" presStyleIdx="1" presStyleCnt="3">
        <dgm:presLayoutVars>
          <dgm:bulletEnabled val="1"/>
        </dgm:presLayoutVars>
      </dgm:prSet>
      <dgm:spPr/>
    </dgm:pt>
    <dgm:pt modelId="{FBF8E0B7-C1E5-4EB7-9C6F-EEC9ED01DC73}" type="pres">
      <dgm:prSet presAssocID="{F75E8004-603A-4FAF-988D-64361A1DE765}" presName="FourConn_3-4" presStyleLbl="fgAccFollowNode1" presStyleIdx="2" presStyleCnt="3">
        <dgm:presLayoutVars>
          <dgm:bulletEnabled val="1"/>
        </dgm:presLayoutVars>
      </dgm:prSet>
      <dgm:spPr/>
    </dgm:pt>
    <dgm:pt modelId="{3E4767B7-FB42-47F7-9E69-D8C977931BD9}" type="pres">
      <dgm:prSet presAssocID="{F75E8004-603A-4FAF-988D-64361A1DE765}" presName="FourNodes_1_text" presStyleLbl="node1" presStyleIdx="3" presStyleCnt="4">
        <dgm:presLayoutVars>
          <dgm:bulletEnabled val="1"/>
        </dgm:presLayoutVars>
      </dgm:prSet>
      <dgm:spPr/>
    </dgm:pt>
    <dgm:pt modelId="{E6750A8C-678C-4E1C-ADA4-4A35739D9C14}" type="pres">
      <dgm:prSet presAssocID="{F75E8004-603A-4FAF-988D-64361A1DE765}" presName="FourNodes_2_text" presStyleLbl="node1" presStyleIdx="3" presStyleCnt="4">
        <dgm:presLayoutVars>
          <dgm:bulletEnabled val="1"/>
        </dgm:presLayoutVars>
      </dgm:prSet>
      <dgm:spPr/>
    </dgm:pt>
    <dgm:pt modelId="{8D78E828-26B9-4BEE-A83E-876AF7C31647}" type="pres">
      <dgm:prSet presAssocID="{F75E8004-603A-4FAF-988D-64361A1DE765}" presName="FourNodes_3_text" presStyleLbl="node1" presStyleIdx="3" presStyleCnt="4">
        <dgm:presLayoutVars>
          <dgm:bulletEnabled val="1"/>
        </dgm:presLayoutVars>
      </dgm:prSet>
      <dgm:spPr/>
    </dgm:pt>
    <dgm:pt modelId="{57452D81-CEC9-43C0-975C-16B9587DB40D}" type="pres">
      <dgm:prSet presAssocID="{F75E8004-603A-4FAF-988D-64361A1DE765}" presName="FourNodes_4_text" presStyleLbl="node1" presStyleIdx="3" presStyleCnt="4">
        <dgm:presLayoutVars>
          <dgm:bulletEnabled val="1"/>
        </dgm:presLayoutVars>
      </dgm:prSet>
      <dgm:spPr/>
    </dgm:pt>
  </dgm:ptLst>
  <dgm:cxnLst>
    <dgm:cxn modelId="{48A9720F-00F1-4939-9A8B-DC0357085226}" type="presOf" srcId="{DC0EEADD-4647-4AB1-9F9A-6F8CAD2B3F12}" destId="{FBF8E0B7-C1E5-4EB7-9C6F-EEC9ED01DC73}" srcOrd="0" destOrd="0" presId="urn:microsoft.com/office/officeart/2005/8/layout/vProcess5"/>
    <dgm:cxn modelId="{66474E10-2048-4AF2-9A14-B2026661EBAD}" type="presOf" srcId="{F75E8004-603A-4FAF-988D-64361A1DE765}" destId="{1A68C7F1-49A6-41DA-ABDD-0FC011E0EC2F}" srcOrd="0" destOrd="0" presId="urn:microsoft.com/office/officeart/2005/8/layout/vProcess5"/>
    <dgm:cxn modelId="{8F8C8B1B-9277-426F-A8D2-7E42325FACDD}" type="presOf" srcId="{F48E1F7D-6EE3-4B96-98E3-365402C48817}" destId="{5BD8B091-EADE-47F3-AD34-EB9F0D07F600}" srcOrd="0" destOrd="0" presId="urn:microsoft.com/office/officeart/2005/8/layout/vProcess5"/>
    <dgm:cxn modelId="{F9249843-791E-48FF-89D4-71409A062E22}" type="presOf" srcId="{CF04A25E-32AB-4CF2-8AA0-B71D1050E00F}" destId="{E6750A8C-678C-4E1C-ADA4-4A35739D9C14}" srcOrd="1" destOrd="0" presId="urn:microsoft.com/office/officeart/2005/8/layout/vProcess5"/>
    <dgm:cxn modelId="{4D300A67-52DA-4344-AABC-C478198139A3}" type="presOf" srcId="{0B31449D-2CDE-4264-836B-2690917D8FC2}" destId="{4C178935-E3CD-4DAB-B67A-BF82A9FBE86C}" srcOrd="0" destOrd="0" presId="urn:microsoft.com/office/officeart/2005/8/layout/vProcess5"/>
    <dgm:cxn modelId="{66DF804D-29C7-40A2-A3D0-A25FB9385885}" type="presOf" srcId="{19ADA04A-096C-4B06-9D83-8E9F9963DE68}" destId="{97BD8926-52F0-430F-B33C-AB724438A870}" srcOrd="0" destOrd="0" presId="urn:microsoft.com/office/officeart/2005/8/layout/vProcess5"/>
    <dgm:cxn modelId="{553E8875-55CB-49AF-BF9A-0B9D4EC5A6DA}" type="presOf" srcId="{A9D835B5-920E-4202-B436-EB97C632292A}" destId="{57452D81-CEC9-43C0-975C-16B9587DB40D}" srcOrd="1" destOrd="0" presId="urn:microsoft.com/office/officeart/2005/8/layout/vProcess5"/>
    <dgm:cxn modelId="{F85B3883-9DAC-49FD-BD30-80FB7236B152}" srcId="{F75E8004-603A-4FAF-988D-64361A1DE765}" destId="{CF04A25E-32AB-4CF2-8AA0-B71D1050E00F}" srcOrd="1" destOrd="0" parTransId="{2A4012B1-4DE1-4A37-9105-E2931E724678}" sibTransId="{EEDCA172-D19E-4409-A794-BD672C6E5E19}"/>
    <dgm:cxn modelId="{79C11E84-6729-48FA-AF06-CC337961AB3A}" type="presOf" srcId="{EEDCA172-D19E-4409-A794-BD672C6E5E19}" destId="{CCBCCBD1-498F-45CE-90C7-36847B5869E8}" srcOrd="0" destOrd="0" presId="urn:microsoft.com/office/officeart/2005/8/layout/vProcess5"/>
    <dgm:cxn modelId="{696EBC98-26C7-47C2-8AF8-D3A1C2AE6A7D}" type="presOf" srcId="{F48E1F7D-6EE3-4B96-98E3-365402C48817}" destId="{8D78E828-26B9-4BEE-A83E-876AF7C31647}" srcOrd="1" destOrd="0" presId="urn:microsoft.com/office/officeart/2005/8/layout/vProcess5"/>
    <dgm:cxn modelId="{BE9779A7-3F98-4670-851D-CBAC5C2E90E8}" type="presOf" srcId="{A9D835B5-920E-4202-B436-EB97C632292A}" destId="{ECFB0686-B7F6-403E-B972-0B81B9CDB645}" srcOrd="0" destOrd="0" presId="urn:microsoft.com/office/officeart/2005/8/layout/vProcess5"/>
    <dgm:cxn modelId="{B86793BC-CDC7-4869-A839-69FBB0E572A8}" type="presOf" srcId="{0B31449D-2CDE-4264-836B-2690917D8FC2}" destId="{3E4767B7-FB42-47F7-9E69-D8C977931BD9}" srcOrd="1" destOrd="0" presId="urn:microsoft.com/office/officeart/2005/8/layout/vProcess5"/>
    <dgm:cxn modelId="{95F15EBD-78BD-4E79-8CDB-71DFD6B3A5F1}" srcId="{F75E8004-603A-4FAF-988D-64361A1DE765}" destId="{A9D835B5-920E-4202-B436-EB97C632292A}" srcOrd="3" destOrd="0" parTransId="{A6C7B009-DAF3-4666-B626-59DDE3F00F35}" sibTransId="{9D7FBCD5-7B06-4FCD-BAB1-E1C60E961C4E}"/>
    <dgm:cxn modelId="{9EB6D2C5-5328-4216-A22E-FB7CC5C5163F}" srcId="{F75E8004-603A-4FAF-988D-64361A1DE765}" destId="{0B31449D-2CDE-4264-836B-2690917D8FC2}" srcOrd="0" destOrd="0" parTransId="{42F8324C-FB9B-4EE7-9FA0-B979BCA5CE17}" sibTransId="{19ADA04A-096C-4B06-9D83-8E9F9963DE68}"/>
    <dgm:cxn modelId="{418A92EA-1869-4E52-A5ED-D5FCB33F27F6}" srcId="{F75E8004-603A-4FAF-988D-64361A1DE765}" destId="{F48E1F7D-6EE3-4B96-98E3-365402C48817}" srcOrd="2" destOrd="0" parTransId="{39C2F9E3-2BD3-4D2A-907E-46AD04E8ED7D}" sibTransId="{DC0EEADD-4647-4AB1-9F9A-6F8CAD2B3F12}"/>
    <dgm:cxn modelId="{70AAD8FD-E909-4A25-BAFA-F0303C2DBEA4}" type="presOf" srcId="{CF04A25E-32AB-4CF2-8AA0-B71D1050E00F}" destId="{ED017380-D338-43BA-9286-9A634836C6FB}" srcOrd="0" destOrd="0" presId="urn:microsoft.com/office/officeart/2005/8/layout/vProcess5"/>
    <dgm:cxn modelId="{065D6E7A-B5BD-482D-B7B9-A5C2A610B871}" type="presParOf" srcId="{1A68C7F1-49A6-41DA-ABDD-0FC011E0EC2F}" destId="{8D098CAB-8E25-42B2-ACCB-4AC202A2C5B4}" srcOrd="0" destOrd="0" presId="urn:microsoft.com/office/officeart/2005/8/layout/vProcess5"/>
    <dgm:cxn modelId="{D83D4E2D-6838-4715-BDF5-E8ABBA857FCC}" type="presParOf" srcId="{1A68C7F1-49A6-41DA-ABDD-0FC011E0EC2F}" destId="{4C178935-E3CD-4DAB-B67A-BF82A9FBE86C}" srcOrd="1" destOrd="0" presId="urn:microsoft.com/office/officeart/2005/8/layout/vProcess5"/>
    <dgm:cxn modelId="{597B20F0-D9F0-4B32-8C16-8060FA3D590C}" type="presParOf" srcId="{1A68C7F1-49A6-41DA-ABDD-0FC011E0EC2F}" destId="{ED017380-D338-43BA-9286-9A634836C6FB}" srcOrd="2" destOrd="0" presId="urn:microsoft.com/office/officeart/2005/8/layout/vProcess5"/>
    <dgm:cxn modelId="{84D35947-0E12-4A62-9464-BF732068DD7E}" type="presParOf" srcId="{1A68C7F1-49A6-41DA-ABDD-0FC011E0EC2F}" destId="{5BD8B091-EADE-47F3-AD34-EB9F0D07F600}" srcOrd="3" destOrd="0" presId="urn:microsoft.com/office/officeart/2005/8/layout/vProcess5"/>
    <dgm:cxn modelId="{57A17FCB-6CF3-4DD2-8635-9C668A396220}" type="presParOf" srcId="{1A68C7F1-49A6-41DA-ABDD-0FC011E0EC2F}" destId="{ECFB0686-B7F6-403E-B972-0B81B9CDB645}" srcOrd="4" destOrd="0" presId="urn:microsoft.com/office/officeart/2005/8/layout/vProcess5"/>
    <dgm:cxn modelId="{B8423269-87BF-4246-8FDF-3156F20E27A8}" type="presParOf" srcId="{1A68C7F1-49A6-41DA-ABDD-0FC011E0EC2F}" destId="{97BD8926-52F0-430F-B33C-AB724438A870}" srcOrd="5" destOrd="0" presId="urn:microsoft.com/office/officeart/2005/8/layout/vProcess5"/>
    <dgm:cxn modelId="{EE01A79D-39FA-497A-BFEC-A5C9E2877873}" type="presParOf" srcId="{1A68C7F1-49A6-41DA-ABDD-0FC011E0EC2F}" destId="{CCBCCBD1-498F-45CE-90C7-36847B5869E8}" srcOrd="6" destOrd="0" presId="urn:microsoft.com/office/officeart/2005/8/layout/vProcess5"/>
    <dgm:cxn modelId="{E79BCCF0-0AB4-4C27-8445-B7D307285530}" type="presParOf" srcId="{1A68C7F1-49A6-41DA-ABDD-0FC011E0EC2F}" destId="{FBF8E0B7-C1E5-4EB7-9C6F-EEC9ED01DC73}" srcOrd="7" destOrd="0" presId="urn:microsoft.com/office/officeart/2005/8/layout/vProcess5"/>
    <dgm:cxn modelId="{8597DA80-431B-4867-92FC-ABE2ADFF1137}" type="presParOf" srcId="{1A68C7F1-49A6-41DA-ABDD-0FC011E0EC2F}" destId="{3E4767B7-FB42-47F7-9E69-D8C977931BD9}" srcOrd="8" destOrd="0" presId="urn:microsoft.com/office/officeart/2005/8/layout/vProcess5"/>
    <dgm:cxn modelId="{A9DA09A4-1CA5-4199-8B6E-093F7B0DAAE2}" type="presParOf" srcId="{1A68C7F1-49A6-41DA-ABDD-0FC011E0EC2F}" destId="{E6750A8C-678C-4E1C-ADA4-4A35739D9C14}" srcOrd="9" destOrd="0" presId="urn:microsoft.com/office/officeart/2005/8/layout/vProcess5"/>
    <dgm:cxn modelId="{6FFF88C8-E2FC-465F-8215-B505EF555956}" type="presParOf" srcId="{1A68C7F1-49A6-41DA-ABDD-0FC011E0EC2F}" destId="{8D78E828-26B9-4BEE-A83E-876AF7C31647}" srcOrd="10" destOrd="0" presId="urn:microsoft.com/office/officeart/2005/8/layout/vProcess5"/>
    <dgm:cxn modelId="{2BA5D4DA-ADB1-44CF-BADB-B5827A001A94}" type="presParOf" srcId="{1A68C7F1-49A6-41DA-ABDD-0FC011E0EC2F}" destId="{57452D81-CEC9-43C0-975C-16B9587DB40D}"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BF102-BE6F-4C93-AAAF-D85FB058CAB9}">
      <dsp:nvSpPr>
        <dsp:cNvPr id="0" name=""/>
        <dsp:cNvSpPr/>
      </dsp:nvSpPr>
      <dsp:spPr>
        <a:xfrm>
          <a:off x="0" y="2341266"/>
          <a:ext cx="6189785" cy="0"/>
        </a:xfrm>
        <a:prstGeom prst="line">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8B6A6F30-F3AE-4AD6-93F8-8848ABC75DD0}">
      <dsp:nvSpPr>
        <dsp:cNvPr id="0" name=""/>
        <dsp:cNvSpPr/>
      </dsp:nvSpPr>
      <dsp:spPr>
        <a:xfrm>
          <a:off x="83840" y="2514519"/>
          <a:ext cx="1215470" cy="529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latin typeface="Calibri Light" panose="020F0302020204030204"/>
            </a:rPr>
            <a:t>2008</a:t>
          </a:r>
          <a:endParaRPr lang="en-US" sz="1400" kern="1200"/>
        </a:p>
      </dsp:txBody>
      <dsp:txXfrm>
        <a:off x="83840" y="2514519"/>
        <a:ext cx="1215470" cy="529126"/>
      </dsp:txXfrm>
    </dsp:sp>
    <dsp:sp modelId="{35F7A809-9AD9-4413-A4A3-A5CF6A6C3DA8}">
      <dsp:nvSpPr>
        <dsp:cNvPr id="0" name=""/>
        <dsp:cNvSpPr/>
      </dsp:nvSpPr>
      <dsp:spPr>
        <a:xfrm>
          <a:off x="967" y="653213"/>
          <a:ext cx="1381216" cy="798371"/>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latin typeface="Calibri Light" panose="020F0302020204030204"/>
            </a:rPr>
            <a:t>Diploma from CCNB Campbellton</a:t>
          </a:r>
          <a:endParaRPr lang="en-US" sz="1200" kern="1200"/>
        </a:p>
      </dsp:txBody>
      <dsp:txXfrm>
        <a:off x="39940" y="692186"/>
        <a:ext cx="1303270" cy="720425"/>
      </dsp:txXfrm>
    </dsp:sp>
    <dsp:sp modelId="{8311C7FC-17A2-483D-9BEC-A49FD2E6CDB2}">
      <dsp:nvSpPr>
        <dsp:cNvPr id="0" name=""/>
        <dsp:cNvSpPr/>
      </dsp:nvSpPr>
      <dsp:spPr>
        <a:xfrm>
          <a:off x="691575" y="1451584"/>
          <a:ext cx="0" cy="889681"/>
        </a:xfrm>
        <a:prstGeom prst="line">
          <a:avLst/>
        </a:prstGeom>
        <a:noFill/>
        <a:ln w="63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EA30DA6-AAFF-46A7-9A6D-D4171970468E}">
      <dsp:nvSpPr>
        <dsp:cNvPr id="0" name=""/>
        <dsp:cNvSpPr/>
      </dsp:nvSpPr>
      <dsp:spPr>
        <a:xfrm>
          <a:off x="884945" y="1638886"/>
          <a:ext cx="1215470" cy="529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latin typeface="Calibri Light" panose="020F0302020204030204"/>
            </a:rPr>
            <a:t> 2008</a:t>
          </a:r>
          <a:endParaRPr lang="en-US" sz="1400" kern="1200"/>
        </a:p>
      </dsp:txBody>
      <dsp:txXfrm>
        <a:off x="884945" y="1638886"/>
        <a:ext cx="1215470" cy="529126"/>
      </dsp:txXfrm>
    </dsp:sp>
    <dsp:sp modelId="{6B7FE0D8-74BA-42F6-8FE5-6DC4B6402BA5}">
      <dsp:nvSpPr>
        <dsp:cNvPr id="0" name=""/>
        <dsp:cNvSpPr/>
      </dsp:nvSpPr>
      <dsp:spPr>
        <a:xfrm>
          <a:off x="656456" y="2306147"/>
          <a:ext cx="70237" cy="70237"/>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0D9818C-2747-4F26-813C-68C80BB86785}">
      <dsp:nvSpPr>
        <dsp:cNvPr id="0" name=""/>
        <dsp:cNvSpPr/>
      </dsp:nvSpPr>
      <dsp:spPr>
        <a:xfrm>
          <a:off x="802072" y="3230947"/>
          <a:ext cx="1381216" cy="798371"/>
        </a:xfrm>
        <a:prstGeom prst="roundRect">
          <a:avLst/>
        </a:prstGeom>
        <a:solidFill>
          <a:schemeClr val="lt1">
            <a:alpha val="90000"/>
            <a:hueOff val="0"/>
            <a:satOff val="0"/>
            <a:lumOff val="0"/>
            <a:alphaOff val="0"/>
          </a:schemeClr>
        </a:solidFill>
        <a:ln w="12700" cap="flat" cmpd="sng" algn="ctr">
          <a:solidFill>
            <a:schemeClr val="accent4">
              <a:hueOff val="1633482"/>
              <a:satOff val="-6796"/>
              <a:lumOff val="160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latin typeface="Calibri Light" panose="020F0302020204030204"/>
            </a:rPr>
            <a:t>Community Pharmacy</a:t>
          </a:r>
          <a:endParaRPr lang="en-US" sz="1200" kern="1200"/>
        </a:p>
      </dsp:txBody>
      <dsp:txXfrm>
        <a:off x="841045" y="3269920"/>
        <a:ext cx="1303270" cy="720425"/>
      </dsp:txXfrm>
    </dsp:sp>
    <dsp:sp modelId="{56DC74C9-6FC5-4123-8650-8536AB9C27B0}">
      <dsp:nvSpPr>
        <dsp:cNvPr id="0" name=""/>
        <dsp:cNvSpPr/>
      </dsp:nvSpPr>
      <dsp:spPr>
        <a:xfrm>
          <a:off x="1492681" y="2341265"/>
          <a:ext cx="0" cy="889681"/>
        </a:xfrm>
        <a:prstGeom prst="line">
          <a:avLst/>
        </a:prstGeom>
        <a:noFill/>
        <a:ln w="6350" cap="flat" cmpd="sng" algn="ctr">
          <a:solidFill>
            <a:schemeClr val="accent4">
              <a:hueOff val="1633482"/>
              <a:satOff val="-6796"/>
              <a:lumOff val="1601"/>
              <a:alphaOff val="0"/>
            </a:schemeClr>
          </a:solidFill>
          <a:prstDash val="dash"/>
          <a:miter lim="800000"/>
        </a:ln>
        <a:effectLst/>
      </dsp:spPr>
      <dsp:style>
        <a:lnRef idx="1">
          <a:scrgbClr r="0" g="0" b="0"/>
        </a:lnRef>
        <a:fillRef idx="0">
          <a:scrgbClr r="0" g="0" b="0"/>
        </a:fillRef>
        <a:effectRef idx="0">
          <a:scrgbClr r="0" g="0" b="0"/>
        </a:effectRef>
        <a:fontRef idx="minor"/>
      </dsp:style>
    </dsp:sp>
    <dsp:sp modelId="{09CA9830-4910-437E-A9F5-D0170324503E}">
      <dsp:nvSpPr>
        <dsp:cNvPr id="0" name=""/>
        <dsp:cNvSpPr/>
      </dsp:nvSpPr>
      <dsp:spPr>
        <a:xfrm>
          <a:off x="1686051" y="2514519"/>
          <a:ext cx="1215470" cy="529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latin typeface="Calibri Light" panose="020F0302020204030204"/>
            </a:rPr>
            <a:t>2009</a:t>
          </a:r>
          <a:endParaRPr lang="en-US" sz="1400" kern="1200"/>
        </a:p>
      </dsp:txBody>
      <dsp:txXfrm>
        <a:off x="1686051" y="2514519"/>
        <a:ext cx="1215470" cy="529126"/>
      </dsp:txXfrm>
    </dsp:sp>
    <dsp:sp modelId="{1A8D4A71-9F91-4EA4-AFA8-88F9E809B48B}">
      <dsp:nvSpPr>
        <dsp:cNvPr id="0" name=""/>
        <dsp:cNvSpPr/>
      </dsp:nvSpPr>
      <dsp:spPr>
        <a:xfrm>
          <a:off x="1457562" y="2306147"/>
          <a:ext cx="70237" cy="70237"/>
        </a:xfrm>
        <a:prstGeom prst="ellipse">
          <a:avLst/>
        </a:prstGeom>
        <a:solidFill>
          <a:schemeClr val="accent4">
            <a:hueOff val="1633482"/>
            <a:satOff val="-6796"/>
            <a:lumOff val="1601"/>
            <a:alphaOff val="0"/>
          </a:schemeClr>
        </a:solidFill>
        <a:ln w="12700" cap="flat" cmpd="sng" algn="ctr">
          <a:solidFill>
            <a:schemeClr val="accent4">
              <a:hueOff val="1633482"/>
              <a:satOff val="-6796"/>
              <a:lumOff val="160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78FDD7B-0423-4AB7-9FCF-66DB46430766}">
      <dsp:nvSpPr>
        <dsp:cNvPr id="0" name=""/>
        <dsp:cNvSpPr/>
      </dsp:nvSpPr>
      <dsp:spPr>
        <a:xfrm>
          <a:off x="1603178" y="79383"/>
          <a:ext cx="1381216" cy="1372201"/>
        </a:xfrm>
        <a:prstGeom prst="roundRect">
          <a:avLst/>
        </a:prstGeom>
        <a:solidFill>
          <a:schemeClr val="lt1">
            <a:alpha val="90000"/>
            <a:hueOff val="0"/>
            <a:satOff val="0"/>
            <a:lumOff val="0"/>
            <a:alphaOff val="0"/>
          </a:schemeClr>
        </a:solidFill>
        <a:ln w="12700" cap="flat" cmpd="sng" algn="ctr">
          <a:solidFill>
            <a:schemeClr val="accent4">
              <a:hueOff val="3266964"/>
              <a:satOff val="-13592"/>
              <a:lumOff val="320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latin typeface="Calibri Light" panose="020F0302020204030204"/>
            </a:rPr>
            <a:t>Hospital Pharmacy Technician, Chaleur Regional Hospital Bathurst NB</a:t>
          </a:r>
          <a:endParaRPr lang="en-US" sz="1200" kern="1200"/>
        </a:p>
      </dsp:txBody>
      <dsp:txXfrm>
        <a:off x="1670163" y="146368"/>
        <a:ext cx="1247246" cy="1238231"/>
      </dsp:txXfrm>
    </dsp:sp>
    <dsp:sp modelId="{433E3E15-3966-4E9E-8331-D38CF0517D0C}">
      <dsp:nvSpPr>
        <dsp:cNvPr id="0" name=""/>
        <dsp:cNvSpPr/>
      </dsp:nvSpPr>
      <dsp:spPr>
        <a:xfrm>
          <a:off x="2293786" y="1451584"/>
          <a:ext cx="0" cy="889681"/>
        </a:xfrm>
        <a:prstGeom prst="line">
          <a:avLst/>
        </a:prstGeom>
        <a:noFill/>
        <a:ln w="6350" cap="flat" cmpd="sng" algn="ctr">
          <a:solidFill>
            <a:schemeClr val="accent4">
              <a:hueOff val="3266964"/>
              <a:satOff val="-13592"/>
              <a:lumOff val="3203"/>
              <a:alphaOff val="0"/>
            </a:schemeClr>
          </a:solidFill>
          <a:prstDash val="dash"/>
          <a:miter lim="800000"/>
        </a:ln>
        <a:effectLst/>
      </dsp:spPr>
      <dsp:style>
        <a:lnRef idx="1">
          <a:scrgbClr r="0" g="0" b="0"/>
        </a:lnRef>
        <a:fillRef idx="0">
          <a:scrgbClr r="0" g="0" b="0"/>
        </a:fillRef>
        <a:effectRef idx="0">
          <a:scrgbClr r="0" g="0" b="0"/>
        </a:effectRef>
        <a:fontRef idx="minor"/>
      </dsp:style>
    </dsp:sp>
    <dsp:sp modelId="{E79BBB41-2C0F-4492-924F-F08D1A714C6D}">
      <dsp:nvSpPr>
        <dsp:cNvPr id="0" name=""/>
        <dsp:cNvSpPr/>
      </dsp:nvSpPr>
      <dsp:spPr>
        <a:xfrm>
          <a:off x="2487157" y="1638886"/>
          <a:ext cx="1215470" cy="529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b="1" kern="1200">
              <a:latin typeface="Calibri Light" panose="020F0302020204030204"/>
            </a:rPr>
            <a:t>2015</a:t>
          </a:r>
        </a:p>
      </dsp:txBody>
      <dsp:txXfrm>
        <a:off x="2487157" y="1638886"/>
        <a:ext cx="1215470" cy="529126"/>
      </dsp:txXfrm>
    </dsp:sp>
    <dsp:sp modelId="{0CF150E9-B750-4523-995D-9A2ABE86CF47}">
      <dsp:nvSpPr>
        <dsp:cNvPr id="0" name=""/>
        <dsp:cNvSpPr/>
      </dsp:nvSpPr>
      <dsp:spPr>
        <a:xfrm>
          <a:off x="2258667" y="2306147"/>
          <a:ext cx="70237" cy="70237"/>
        </a:xfrm>
        <a:prstGeom prst="ellipse">
          <a:avLst/>
        </a:prstGeom>
        <a:solidFill>
          <a:schemeClr val="accent4">
            <a:hueOff val="3266964"/>
            <a:satOff val="-13592"/>
            <a:lumOff val="3203"/>
            <a:alphaOff val="0"/>
          </a:schemeClr>
        </a:solidFill>
        <a:ln w="12700" cap="flat" cmpd="sng" algn="ctr">
          <a:solidFill>
            <a:schemeClr val="accent4">
              <a:hueOff val="3266964"/>
              <a:satOff val="-13592"/>
              <a:lumOff val="320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E62EA76-FB43-4D22-B74B-166BCBC20AE5}">
      <dsp:nvSpPr>
        <dsp:cNvPr id="0" name=""/>
        <dsp:cNvSpPr/>
      </dsp:nvSpPr>
      <dsp:spPr>
        <a:xfrm>
          <a:off x="2404284" y="3230947"/>
          <a:ext cx="1381216" cy="798371"/>
        </a:xfrm>
        <a:prstGeom prst="roundRect">
          <a:avLst/>
        </a:prstGeom>
        <a:solidFill>
          <a:schemeClr val="lt1">
            <a:alpha val="90000"/>
            <a:hueOff val="0"/>
            <a:satOff val="0"/>
            <a:lumOff val="0"/>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0" kern="1200">
              <a:latin typeface="Calibri Light" panose="020F0302020204030204"/>
            </a:rPr>
            <a:t>Education to become registered</a:t>
          </a:r>
        </a:p>
      </dsp:txBody>
      <dsp:txXfrm>
        <a:off x="2443257" y="3269920"/>
        <a:ext cx="1303270" cy="720425"/>
      </dsp:txXfrm>
    </dsp:sp>
    <dsp:sp modelId="{1236D026-6610-4910-AC87-08E4B7F66460}">
      <dsp:nvSpPr>
        <dsp:cNvPr id="0" name=""/>
        <dsp:cNvSpPr/>
      </dsp:nvSpPr>
      <dsp:spPr>
        <a:xfrm>
          <a:off x="3094892" y="2341265"/>
          <a:ext cx="0" cy="889681"/>
        </a:xfrm>
        <a:prstGeom prst="line">
          <a:avLst/>
        </a:prstGeom>
        <a:noFill/>
        <a:ln w="6350" cap="flat" cmpd="sng" algn="ctr">
          <a:solidFill>
            <a:schemeClr val="accent4">
              <a:hueOff val="4900445"/>
              <a:satOff val="-20388"/>
              <a:lumOff val="4804"/>
              <a:alphaOff val="0"/>
            </a:schemeClr>
          </a:solidFill>
          <a:prstDash val="dash"/>
          <a:miter lim="800000"/>
        </a:ln>
        <a:effectLst/>
      </dsp:spPr>
      <dsp:style>
        <a:lnRef idx="1">
          <a:scrgbClr r="0" g="0" b="0"/>
        </a:lnRef>
        <a:fillRef idx="0">
          <a:scrgbClr r="0" g="0" b="0"/>
        </a:fillRef>
        <a:effectRef idx="0">
          <a:scrgbClr r="0" g="0" b="0"/>
        </a:effectRef>
        <a:fontRef idx="minor"/>
      </dsp:style>
    </dsp:sp>
    <dsp:sp modelId="{96F89929-458E-4C8F-A82E-7A16E52E1769}">
      <dsp:nvSpPr>
        <dsp:cNvPr id="0" name=""/>
        <dsp:cNvSpPr/>
      </dsp:nvSpPr>
      <dsp:spPr>
        <a:xfrm>
          <a:off x="3288262" y="2514519"/>
          <a:ext cx="1215470" cy="529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b="1" kern="1200">
              <a:latin typeface="Calibri Light" panose="020F0302020204030204"/>
            </a:rPr>
            <a:t>2017</a:t>
          </a:r>
        </a:p>
      </dsp:txBody>
      <dsp:txXfrm>
        <a:off x="3288262" y="2514519"/>
        <a:ext cx="1215470" cy="529126"/>
      </dsp:txXfrm>
    </dsp:sp>
    <dsp:sp modelId="{B5816129-4CF7-4FF6-AC9E-2C9036F069FD}">
      <dsp:nvSpPr>
        <dsp:cNvPr id="0" name=""/>
        <dsp:cNvSpPr/>
      </dsp:nvSpPr>
      <dsp:spPr>
        <a:xfrm>
          <a:off x="3059773" y="2306147"/>
          <a:ext cx="70237" cy="70237"/>
        </a:xfrm>
        <a:prstGeom prst="ellipse">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A902FA4-3A2D-4CC8-A804-22C33B26CDFC}">
      <dsp:nvSpPr>
        <dsp:cNvPr id="0" name=""/>
        <dsp:cNvSpPr/>
      </dsp:nvSpPr>
      <dsp:spPr>
        <a:xfrm>
          <a:off x="3205389" y="653213"/>
          <a:ext cx="1381216" cy="798371"/>
        </a:xfrm>
        <a:prstGeom prst="roundRect">
          <a:avLst/>
        </a:prstGeom>
        <a:solidFill>
          <a:schemeClr val="lt1">
            <a:alpha val="90000"/>
            <a:hueOff val="0"/>
            <a:satOff val="0"/>
            <a:lumOff val="0"/>
            <a:alphaOff val="0"/>
          </a:schemeClr>
        </a:solidFill>
        <a:ln w="12700" cap="flat" cmpd="sng" algn="ctr">
          <a:solidFill>
            <a:schemeClr val="accent4">
              <a:hueOff val="6533927"/>
              <a:satOff val="-27185"/>
              <a:lumOff val="640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0" kern="1200">
              <a:latin typeface="Calibri Light" panose="020F0302020204030204"/>
            </a:rPr>
            <a:t>Registered Pharmacy Technician</a:t>
          </a:r>
        </a:p>
      </dsp:txBody>
      <dsp:txXfrm>
        <a:off x="3244362" y="692186"/>
        <a:ext cx="1303270" cy="720425"/>
      </dsp:txXfrm>
    </dsp:sp>
    <dsp:sp modelId="{9A6D2962-8254-48FE-9BFF-A9FE01827AE7}">
      <dsp:nvSpPr>
        <dsp:cNvPr id="0" name=""/>
        <dsp:cNvSpPr/>
      </dsp:nvSpPr>
      <dsp:spPr>
        <a:xfrm>
          <a:off x="3895998" y="1451584"/>
          <a:ext cx="0" cy="889681"/>
        </a:xfrm>
        <a:prstGeom prst="line">
          <a:avLst/>
        </a:prstGeom>
        <a:noFill/>
        <a:ln w="6350" cap="flat" cmpd="sng" algn="ctr">
          <a:solidFill>
            <a:schemeClr val="accent4">
              <a:hueOff val="6533927"/>
              <a:satOff val="-27185"/>
              <a:lumOff val="6405"/>
              <a:alphaOff val="0"/>
            </a:schemeClr>
          </a:solidFill>
          <a:prstDash val="dash"/>
          <a:miter lim="800000"/>
        </a:ln>
        <a:effectLst/>
      </dsp:spPr>
      <dsp:style>
        <a:lnRef idx="1">
          <a:scrgbClr r="0" g="0" b="0"/>
        </a:lnRef>
        <a:fillRef idx="0">
          <a:scrgbClr r="0" g="0" b="0"/>
        </a:fillRef>
        <a:effectRef idx="0">
          <a:scrgbClr r="0" g="0" b="0"/>
        </a:effectRef>
        <a:fontRef idx="minor"/>
      </dsp:style>
    </dsp:sp>
    <dsp:sp modelId="{9FF324ED-02A5-4D39-A617-C7198E2DFEC8}">
      <dsp:nvSpPr>
        <dsp:cNvPr id="0" name=""/>
        <dsp:cNvSpPr/>
      </dsp:nvSpPr>
      <dsp:spPr>
        <a:xfrm>
          <a:off x="4089368" y="1638886"/>
          <a:ext cx="1215470" cy="529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b="1" kern="1200">
              <a:latin typeface="Calibri Light" panose="020F0302020204030204"/>
            </a:rPr>
            <a:t>2018</a:t>
          </a:r>
        </a:p>
      </dsp:txBody>
      <dsp:txXfrm>
        <a:off x="4089368" y="1638886"/>
        <a:ext cx="1215470" cy="529126"/>
      </dsp:txXfrm>
    </dsp:sp>
    <dsp:sp modelId="{60347977-F422-4144-B8F5-905B2E9D4508}">
      <dsp:nvSpPr>
        <dsp:cNvPr id="0" name=""/>
        <dsp:cNvSpPr/>
      </dsp:nvSpPr>
      <dsp:spPr>
        <a:xfrm>
          <a:off x="3860879" y="2306147"/>
          <a:ext cx="70237" cy="70237"/>
        </a:xfrm>
        <a:prstGeom prst="ellipse">
          <a:avLst/>
        </a:prstGeom>
        <a:solidFill>
          <a:schemeClr val="accent4">
            <a:hueOff val="6533927"/>
            <a:satOff val="-27185"/>
            <a:lumOff val="6405"/>
            <a:alphaOff val="0"/>
          </a:schemeClr>
        </a:solidFill>
        <a:ln w="12700" cap="flat" cmpd="sng" algn="ctr">
          <a:solidFill>
            <a:schemeClr val="accent4">
              <a:hueOff val="6533927"/>
              <a:satOff val="-27185"/>
              <a:lumOff val="640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0BB3CC2-8394-400B-90E3-4F62BA8EA5C5}">
      <dsp:nvSpPr>
        <dsp:cNvPr id="0" name=""/>
        <dsp:cNvSpPr/>
      </dsp:nvSpPr>
      <dsp:spPr>
        <a:xfrm>
          <a:off x="4006495" y="3230947"/>
          <a:ext cx="1381216" cy="1172608"/>
        </a:xfrm>
        <a:prstGeom prst="roundRect">
          <a:avLst/>
        </a:prstGeom>
        <a:solidFill>
          <a:schemeClr val="lt1">
            <a:alpha val="90000"/>
            <a:hueOff val="0"/>
            <a:satOff val="0"/>
            <a:lumOff val="0"/>
            <a:alphaOff val="0"/>
          </a:schemeClr>
        </a:solidFill>
        <a:ln w="12700" cap="flat" cmpd="sng" algn="ctr">
          <a:solidFill>
            <a:schemeClr val="accent4">
              <a:hueOff val="8167408"/>
              <a:satOff val="-33981"/>
              <a:lumOff val="800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0" kern="1200">
              <a:latin typeface="Calibri Light" panose="020F0302020204030204"/>
            </a:rPr>
            <a:t>Pharmacy Coordinator, Chaleur Regional Hospital, Bathurst NB</a:t>
          </a:r>
        </a:p>
      </dsp:txBody>
      <dsp:txXfrm>
        <a:off x="4063737" y="3288189"/>
        <a:ext cx="1266732" cy="1058124"/>
      </dsp:txXfrm>
    </dsp:sp>
    <dsp:sp modelId="{6CC40F6F-FE53-4811-A125-21F26624EC97}">
      <dsp:nvSpPr>
        <dsp:cNvPr id="0" name=""/>
        <dsp:cNvSpPr/>
      </dsp:nvSpPr>
      <dsp:spPr>
        <a:xfrm>
          <a:off x="4697103" y="2341265"/>
          <a:ext cx="0" cy="889681"/>
        </a:xfrm>
        <a:prstGeom prst="line">
          <a:avLst/>
        </a:prstGeom>
        <a:noFill/>
        <a:ln w="6350" cap="flat" cmpd="sng" algn="ctr">
          <a:solidFill>
            <a:schemeClr val="accent4">
              <a:hueOff val="8167408"/>
              <a:satOff val="-33981"/>
              <a:lumOff val="8007"/>
              <a:alphaOff val="0"/>
            </a:schemeClr>
          </a:solidFill>
          <a:prstDash val="dash"/>
          <a:miter lim="800000"/>
        </a:ln>
        <a:effectLst/>
      </dsp:spPr>
      <dsp:style>
        <a:lnRef idx="1">
          <a:scrgbClr r="0" g="0" b="0"/>
        </a:lnRef>
        <a:fillRef idx="0">
          <a:scrgbClr r="0" g="0" b="0"/>
        </a:fillRef>
        <a:effectRef idx="0">
          <a:scrgbClr r="0" g="0" b="0"/>
        </a:effectRef>
        <a:fontRef idx="minor"/>
      </dsp:style>
    </dsp:sp>
    <dsp:sp modelId="{E4BB445F-83A9-40A2-9015-6631E83B99EC}">
      <dsp:nvSpPr>
        <dsp:cNvPr id="0" name=""/>
        <dsp:cNvSpPr/>
      </dsp:nvSpPr>
      <dsp:spPr>
        <a:xfrm>
          <a:off x="4890474" y="2514519"/>
          <a:ext cx="1215470" cy="529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b="1" kern="1200">
              <a:latin typeface="Calibri Light" panose="020F0302020204030204"/>
            </a:rPr>
            <a:t>2022-Present</a:t>
          </a:r>
        </a:p>
      </dsp:txBody>
      <dsp:txXfrm>
        <a:off x="4890474" y="2514519"/>
        <a:ext cx="1215470" cy="529126"/>
      </dsp:txXfrm>
    </dsp:sp>
    <dsp:sp modelId="{244D4E35-9CD3-485B-BF8C-97975509A5B4}">
      <dsp:nvSpPr>
        <dsp:cNvPr id="0" name=""/>
        <dsp:cNvSpPr/>
      </dsp:nvSpPr>
      <dsp:spPr>
        <a:xfrm>
          <a:off x="4661984" y="2306147"/>
          <a:ext cx="70237" cy="70237"/>
        </a:xfrm>
        <a:prstGeom prst="ellipse">
          <a:avLst/>
        </a:prstGeom>
        <a:solidFill>
          <a:schemeClr val="accent4">
            <a:hueOff val="8167408"/>
            <a:satOff val="-33981"/>
            <a:lumOff val="8007"/>
            <a:alphaOff val="0"/>
          </a:schemeClr>
        </a:solidFill>
        <a:ln w="12700" cap="flat" cmpd="sng" algn="ctr">
          <a:solidFill>
            <a:schemeClr val="accent4">
              <a:hueOff val="8167408"/>
              <a:satOff val="-33981"/>
              <a:lumOff val="8007"/>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0D7F0F2-9E4A-4DA1-8E97-AF8AD88EC924}">
      <dsp:nvSpPr>
        <dsp:cNvPr id="0" name=""/>
        <dsp:cNvSpPr/>
      </dsp:nvSpPr>
      <dsp:spPr>
        <a:xfrm>
          <a:off x="4807601" y="79383"/>
          <a:ext cx="1381216" cy="1372201"/>
        </a:xfrm>
        <a:prstGeom prst="roundRect">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0" kern="1200">
              <a:latin typeface="Calibri Light" panose="020F0302020204030204"/>
            </a:rPr>
            <a:t>Regional Quality Program Coordinator, Pharmacy Services, Vitalité Health Network</a:t>
          </a:r>
          <a:endParaRPr lang="en-CA" sz="1200" kern="1200"/>
        </a:p>
      </dsp:txBody>
      <dsp:txXfrm>
        <a:off x="4874586" y="146368"/>
        <a:ext cx="1247246" cy="1238231"/>
      </dsp:txXfrm>
    </dsp:sp>
    <dsp:sp modelId="{0FE1E253-5281-499D-88BF-44BFF7B31F08}">
      <dsp:nvSpPr>
        <dsp:cNvPr id="0" name=""/>
        <dsp:cNvSpPr/>
      </dsp:nvSpPr>
      <dsp:spPr>
        <a:xfrm>
          <a:off x="5498209" y="1451584"/>
          <a:ext cx="0" cy="889681"/>
        </a:xfrm>
        <a:prstGeom prst="line">
          <a:avLst/>
        </a:prstGeom>
        <a:noFill/>
        <a:ln w="6350" cap="flat" cmpd="sng" algn="ctr">
          <a:solidFill>
            <a:schemeClr val="accent4">
              <a:hueOff val="9800891"/>
              <a:satOff val="-40777"/>
              <a:lumOff val="9608"/>
              <a:alphaOff val="0"/>
            </a:schemeClr>
          </a:solidFill>
          <a:prstDash val="dash"/>
          <a:miter lim="800000"/>
        </a:ln>
        <a:effectLst/>
      </dsp:spPr>
      <dsp:style>
        <a:lnRef idx="1">
          <a:scrgbClr r="0" g="0" b="0"/>
        </a:lnRef>
        <a:fillRef idx="0">
          <a:scrgbClr r="0" g="0" b="0"/>
        </a:fillRef>
        <a:effectRef idx="0">
          <a:scrgbClr r="0" g="0" b="0"/>
        </a:effectRef>
        <a:fontRef idx="minor"/>
      </dsp:style>
    </dsp:sp>
    <dsp:sp modelId="{8B80FA50-8316-4C20-A81D-077576961F6D}">
      <dsp:nvSpPr>
        <dsp:cNvPr id="0" name=""/>
        <dsp:cNvSpPr/>
      </dsp:nvSpPr>
      <dsp:spPr>
        <a:xfrm>
          <a:off x="5463090" y="2306147"/>
          <a:ext cx="70237" cy="70237"/>
        </a:xfrm>
        <a:prstGeom prst="ellipse">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BF102-BE6F-4C93-AAAF-D85FB058CAB9}">
      <dsp:nvSpPr>
        <dsp:cNvPr id="0" name=""/>
        <dsp:cNvSpPr/>
      </dsp:nvSpPr>
      <dsp:spPr>
        <a:xfrm>
          <a:off x="0" y="2249444"/>
          <a:ext cx="5437861" cy="0"/>
        </a:xfrm>
        <a:prstGeom prst="line">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8B6A6F30-F3AE-4AD6-93F8-8848ABC75DD0}">
      <dsp:nvSpPr>
        <dsp:cNvPr id="0" name=""/>
        <dsp:cNvSpPr/>
      </dsp:nvSpPr>
      <dsp:spPr>
        <a:xfrm>
          <a:off x="101959" y="2415902"/>
          <a:ext cx="1439333" cy="508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44550">
            <a:lnSpc>
              <a:spcPct val="90000"/>
            </a:lnSpc>
            <a:spcBef>
              <a:spcPct val="0"/>
            </a:spcBef>
            <a:spcAft>
              <a:spcPct val="35000"/>
            </a:spcAft>
            <a:buNone/>
            <a:defRPr b="1"/>
          </a:pPr>
          <a:r>
            <a:rPr lang="en-US" sz="1900" kern="1200"/>
            <a:t>2007</a:t>
          </a:r>
        </a:p>
      </dsp:txBody>
      <dsp:txXfrm>
        <a:off x="101959" y="2415902"/>
        <a:ext cx="1439333" cy="508374"/>
      </dsp:txXfrm>
    </dsp:sp>
    <dsp:sp modelId="{35F7A809-9AD9-4413-A4A3-A5CF6A6C3DA8}">
      <dsp:nvSpPr>
        <dsp:cNvPr id="0" name=""/>
        <dsp:cNvSpPr/>
      </dsp:nvSpPr>
      <dsp:spPr>
        <a:xfrm>
          <a:off x="3823" y="76270"/>
          <a:ext cx="1635606" cy="1318385"/>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711200">
            <a:lnSpc>
              <a:spcPct val="90000"/>
            </a:lnSpc>
            <a:spcBef>
              <a:spcPct val="0"/>
            </a:spcBef>
            <a:spcAft>
              <a:spcPct val="35000"/>
            </a:spcAft>
            <a:buNone/>
          </a:pPr>
          <a:r>
            <a:rPr lang="en-US" sz="1600" kern="1200"/>
            <a:t>NBCC Pharmacy Technician program</a:t>
          </a:r>
        </a:p>
      </dsp:txBody>
      <dsp:txXfrm>
        <a:off x="68181" y="140628"/>
        <a:ext cx="1506890" cy="1189669"/>
      </dsp:txXfrm>
    </dsp:sp>
    <dsp:sp modelId="{8311C7FC-17A2-483D-9BEC-A49FD2E6CDB2}">
      <dsp:nvSpPr>
        <dsp:cNvPr id="0" name=""/>
        <dsp:cNvSpPr/>
      </dsp:nvSpPr>
      <dsp:spPr>
        <a:xfrm>
          <a:off x="821626" y="1394655"/>
          <a:ext cx="0" cy="854788"/>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F46EE76-76AF-4027-B76A-95943BF13006}">
      <dsp:nvSpPr>
        <dsp:cNvPr id="0" name=""/>
        <dsp:cNvSpPr/>
      </dsp:nvSpPr>
      <dsp:spPr>
        <a:xfrm>
          <a:off x="1050611" y="1574610"/>
          <a:ext cx="1439333" cy="508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44550">
            <a:lnSpc>
              <a:spcPct val="90000"/>
            </a:lnSpc>
            <a:spcBef>
              <a:spcPct val="0"/>
            </a:spcBef>
            <a:spcAft>
              <a:spcPct val="35000"/>
            </a:spcAft>
            <a:buNone/>
            <a:defRPr b="1"/>
          </a:pPr>
          <a:r>
            <a:rPr lang="en-US" sz="1900" kern="1200"/>
            <a:t>2008</a:t>
          </a:r>
        </a:p>
      </dsp:txBody>
      <dsp:txXfrm>
        <a:off x="1050611" y="1574610"/>
        <a:ext cx="1439333" cy="508374"/>
      </dsp:txXfrm>
    </dsp:sp>
    <dsp:sp modelId="{6B7FE0D8-74BA-42F6-8FE5-6DC4B6402BA5}">
      <dsp:nvSpPr>
        <dsp:cNvPr id="0" name=""/>
        <dsp:cNvSpPr/>
      </dsp:nvSpPr>
      <dsp:spPr>
        <a:xfrm>
          <a:off x="787885" y="2215702"/>
          <a:ext cx="67483" cy="67483"/>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BEF680E-23AF-4CF0-8F56-485B4D7751D4}">
      <dsp:nvSpPr>
        <dsp:cNvPr id="0" name=""/>
        <dsp:cNvSpPr/>
      </dsp:nvSpPr>
      <dsp:spPr>
        <a:xfrm>
          <a:off x="952475" y="3104232"/>
          <a:ext cx="1635606" cy="815001"/>
        </a:xfrm>
        <a:prstGeom prst="round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711200">
            <a:lnSpc>
              <a:spcPct val="90000"/>
            </a:lnSpc>
            <a:spcBef>
              <a:spcPct val="0"/>
            </a:spcBef>
            <a:spcAft>
              <a:spcPct val="35000"/>
            </a:spcAft>
            <a:buNone/>
          </a:pPr>
          <a:r>
            <a:rPr lang="en-US" sz="1600" kern="1200"/>
            <a:t>Community pharmacy</a:t>
          </a:r>
        </a:p>
      </dsp:txBody>
      <dsp:txXfrm>
        <a:off x="992260" y="3144017"/>
        <a:ext cx="1556036" cy="735431"/>
      </dsp:txXfrm>
    </dsp:sp>
    <dsp:sp modelId="{C5E321A4-2DD3-4501-A8BB-E041A336D280}">
      <dsp:nvSpPr>
        <dsp:cNvPr id="0" name=""/>
        <dsp:cNvSpPr/>
      </dsp:nvSpPr>
      <dsp:spPr>
        <a:xfrm>
          <a:off x="1770278" y="2249443"/>
          <a:ext cx="0" cy="854788"/>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060C4C1-67EB-4FA8-B06D-7AD66E733620}">
      <dsp:nvSpPr>
        <dsp:cNvPr id="0" name=""/>
        <dsp:cNvSpPr/>
      </dsp:nvSpPr>
      <dsp:spPr>
        <a:xfrm>
          <a:off x="1999263" y="2415902"/>
          <a:ext cx="1439333" cy="508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44550">
            <a:lnSpc>
              <a:spcPct val="90000"/>
            </a:lnSpc>
            <a:spcBef>
              <a:spcPct val="0"/>
            </a:spcBef>
            <a:spcAft>
              <a:spcPct val="35000"/>
            </a:spcAft>
            <a:buNone/>
            <a:defRPr b="1"/>
          </a:pPr>
          <a:r>
            <a:rPr lang="en-US" sz="1900" kern="1200"/>
            <a:t>2008–2017</a:t>
          </a:r>
        </a:p>
      </dsp:txBody>
      <dsp:txXfrm>
        <a:off x="1999263" y="2415902"/>
        <a:ext cx="1439333" cy="508374"/>
      </dsp:txXfrm>
    </dsp:sp>
    <dsp:sp modelId="{62251589-4E81-49B0-94BE-15590765D8D9}">
      <dsp:nvSpPr>
        <dsp:cNvPr id="0" name=""/>
        <dsp:cNvSpPr/>
      </dsp:nvSpPr>
      <dsp:spPr>
        <a:xfrm>
          <a:off x="1736536" y="2215702"/>
          <a:ext cx="67483" cy="67483"/>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FFAECDA-A576-4BBD-BF6D-57536A85EE36}">
      <dsp:nvSpPr>
        <dsp:cNvPr id="0" name=""/>
        <dsp:cNvSpPr/>
      </dsp:nvSpPr>
      <dsp:spPr>
        <a:xfrm>
          <a:off x="1901127" y="0"/>
          <a:ext cx="1635606" cy="1394655"/>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711200">
            <a:lnSpc>
              <a:spcPct val="90000"/>
            </a:lnSpc>
            <a:spcBef>
              <a:spcPct val="0"/>
            </a:spcBef>
            <a:spcAft>
              <a:spcPct val="35000"/>
            </a:spcAft>
            <a:buNone/>
          </a:pPr>
          <a:r>
            <a:rPr lang="en-US" sz="1600" kern="1200"/>
            <a:t>Hospital Technician + education to become registered</a:t>
          </a:r>
        </a:p>
      </dsp:txBody>
      <dsp:txXfrm>
        <a:off x="1969208" y="68081"/>
        <a:ext cx="1499444" cy="1258493"/>
      </dsp:txXfrm>
    </dsp:sp>
    <dsp:sp modelId="{965856F4-74A4-4AFA-BDF1-68266AAD02E3}">
      <dsp:nvSpPr>
        <dsp:cNvPr id="0" name=""/>
        <dsp:cNvSpPr/>
      </dsp:nvSpPr>
      <dsp:spPr>
        <a:xfrm>
          <a:off x="2718930" y="1394655"/>
          <a:ext cx="0" cy="854788"/>
        </a:xfrm>
        <a:prstGeom prst="line">
          <a:avLst/>
        </a:prstGeom>
        <a:noFill/>
        <a:ln w="63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46168D8-A768-46FB-B5BD-A809A5BE66A7}">
      <dsp:nvSpPr>
        <dsp:cNvPr id="0" name=""/>
        <dsp:cNvSpPr/>
      </dsp:nvSpPr>
      <dsp:spPr>
        <a:xfrm>
          <a:off x="2947915" y="1574610"/>
          <a:ext cx="1439333" cy="508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44550">
            <a:lnSpc>
              <a:spcPct val="90000"/>
            </a:lnSpc>
            <a:spcBef>
              <a:spcPct val="0"/>
            </a:spcBef>
            <a:spcAft>
              <a:spcPct val="35000"/>
            </a:spcAft>
            <a:buNone/>
            <a:defRPr b="1"/>
          </a:pPr>
          <a:r>
            <a:rPr lang="en-US" sz="1900" kern="1200"/>
            <a:t>2017–2022</a:t>
          </a:r>
        </a:p>
      </dsp:txBody>
      <dsp:txXfrm>
        <a:off x="2947915" y="1574610"/>
        <a:ext cx="1439333" cy="508374"/>
      </dsp:txXfrm>
    </dsp:sp>
    <dsp:sp modelId="{06BA7032-5179-44C0-BDCE-06FB8D38188F}">
      <dsp:nvSpPr>
        <dsp:cNvPr id="0" name=""/>
        <dsp:cNvSpPr/>
      </dsp:nvSpPr>
      <dsp:spPr>
        <a:xfrm>
          <a:off x="2685188" y="2215702"/>
          <a:ext cx="67483" cy="67483"/>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8AFFD03-7973-46DA-937D-CD4298514D82}">
      <dsp:nvSpPr>
        <dsp:cNvPr id="0" name=""/>
        <dsp:cNvSpPr/>
      </dsp:nvSpPr>
      <dsp:spPr>
        <a:xfrm>
          <a:off x="2849779" y="3104232"/>
          <a:ext cx="1635606" cy="1394655"/>
        </a:xfrm>
        <a:prstGeom prst="round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711200">
            <a:lnSpc>
              <a:spcPct val="90000"/>
            </a:lnSpc>
            <a:spcBef>
              <a:spcPct val="0"/>
            </a:spcBef>
            <a:spcAft>
              <a:spcPct val="35000"/>
            </a:spcAft>
            <a:buNone/>
          </a:pPr>
          <a:r>
            <a:rPr lang="en-US" sz="1600" kern="1200"/>
            <a:t>Pharmacy Coordinator at Saint John Regional Hospital</a:t>
          </a:r>
        </a:p>
      </dsp:txBody>
      <dsp:txXfrm>
        <a:off x="2917860" y="3172313"/>
        <a:ext cx="1499444" cy="1258493"/>
      </dsp:txXfrm>
    </dsp:sp>
    <dsp:sp modelId="{F7E7DA2F-38B0-4F9F-A644-36AC804DFA8E}">
      <dsp:nvSpPr>
        <dsp:cNvPr id="0" name=""/>
        <dsp:cNvSpPr/>
      </dsp:nvSpPr>
      <dsp:spPr>
        <a:xfrm>
          <a:off x="3667582" y="2249443"/>
          <a:ext cx="0" cy="854788"/>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8129E1B-AB17-46DE-82E2-DEFECDEFDA2D}">
      <dsp:nvSpPr>
        <dsp:cNvPr id="0" name=""/>
        <dsp:cNvSpPr/>
      </dsp:nvSpPr>
      <dsp:spPr>
        <a:xfrm>
          <a:off x="3896567" y="2415902"/>
          <a:ext cx="1439333" cy="508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44550">
            <a:lnSpc>
              <a:spcPct val="90000"/>
            </a:lnSpc>
            <a:spcBef>
              <a:spcPct val="0"/>
            </a:spcBef>
            <a:spcAft>
              <a:spcPct val="35000"/>
            </a:spcAft>
            <a:buNone/>
            <a:defRPr b="1"/>
          </a:pPr>
          <a:r>
            <a:rPr lang="en-US" sz="1900" kern="1200"/>
            <a:t>2022–Present</a:t>
          </a:r>
        </a:p>
      </dsp:txBody>
      <dsp:txXfrm>
        <a:off x="3896567" y="2415902"/>
        <a:ext cx="1439333" cy="508374"/>
      </dsp:txXfrm>
    </dsp:sp>
    <dsp:sp modelId="{B65B4A50-50AE-404C-822B-259656A0A396}">
      <dsp:nvSpPr>
        <dsp:cNvPr id="0" name=""/>
        <dsp:cNvSpPr/>
      </dsp:nvSpPr>
      <dsp:spPr>
        <a:xfrm>
          <a:off x="3633840" y="2215702"/>
          <a:ext cx="67483" cy="67483"/>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5CD5101-762B-4265-8845-2BB9CB44D19E}">
      <dsp:nvSpPr>
        <dsp:cNvPr id="0" name=""/>
        <dsp:cNvSpPr/>
      </dsp:nvSpPr>
      <dsp:spPr>
        <a:xfrm>
          <a:off x="3798430" y="0"/>
          <a:ext cx="1635606" cy="1394655"/>
        </a:xfrm>
        <a:prstGeom prst="round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711200">
            <a:lnSpc>
              <a:spcPct val="90000"/>
            </a:lnSpc>
            <a:spcBef>
              <a:spcPct val="0"/>
            </a:spcBef>
            <a:spcAft>
              <a:spcPct val="35000"/>
            </a:spcAft>
            <a:buNone/>
          </a:pPr>
          <a:r>
            <a:rPr lang="en-US" sz="1600" kern="1200"/>
            <a:t>Acting Regional Compounding Supervisor for Horizon Health</a:t>
          </a:r>
        </a:p>
      </dsp:txBody>
      <dsp:txXfrm>
        <a:off x="3866511" y="68081"/>
        <a:ext cx="1499444" cy="1258493"/>
      </dsp:txXfrm>
    </dsp:sp>
    <dsp:sp modelId="{A46B34DF-756D-4D9D-99DD-585356A36D03}">
      <dsp:nvSpPr>
        <dsp:cNvPr id="0" name=""/>
        <dsp:cNvSpPr/>
      </dsp:nvSpPr>
      <dsp:spPr>
        <a:xfrm>
          <a:off x="4616234" y="1394655"/>
          <a:ext cx="0" cy="854788"/>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2D1C95F-AD69-4A9E-95DF-C0F5EF539797}">
      <dsp:nvSpPr>
        <dsp:cNvPr id="0" name=""/>
        <dsp:cNvSpPr/>
      </dsp:nvSpPr>
      <dsp:spPr>
        <a:xfrm>
          <a:off x="4582492" y="2215702"/>
          <a:ext cx="67483" cy="67483"/>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741991-774F-4199-8F6E-26106C1458F4}">
      <dsp:nvSpPr>
        <dsp:cNvPr id="0" name=""/>
        <dsp:cNvSpPr/>
      </dsp:nvSpPr>
      <dsp:spPr>
        <a:xfrm>
          <a:off x="4906438" y="868487"/>
          <a:ext cx="668523" cy="91440"/>
        </a:xfrm>
        <a:custGeom>
          <a:avLst/>
          <a:gdLst/>
          <a:ahLst/>
          <a:cxnLst/>
          <a:rect l="0" t="0" r="0" b="0"/>
          <a:pathLst>
            <a:path>
              <a:moveTo>
                <a:pt x="0" y="45720"/>
              </a:moveTo>
              <a:lnTo>
                <a:pt x="668523"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3221" y="910712"/>
        <a:ext cx="34956" cy="6991"/>
      </dsp:txXfrm>
    </dsp:sp>
    <dsp:sp modelId="{D57BB228-AF09-48D2-B245-1E39326AF208}">
      <dsp:nvSpPr>
        <dsp:cNvPr id="0" name=""/>
        <dsp:cNvSpPr/>
      </dsp:nvSpPr>
      <dsp:spPr>
        <a:xfrm>
          <a:off x="1868572" y="2308"/>
          <a:ext cx="3039665" cy="182379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800100">
            <a:lnSpc>
              <a:spcPct val="90000"/>
            </a:lnSpc>
            <a:spcBef>
              <a:spcPct val="0"/>
            </a:spcBef>
            <a:spcAft>
              <a:spcPct val="35000"/>
            </a:spcAft>
            <a:buNone/>
          </a:pPr>
          <a:r>
            <a:rPr lang="en-US" sz="1800" kern="1200"/>
            <a:t>First Pharmacy Coordinators in NB required to be registered as Pharmacy Technicians.</a:t>
          </a:r>
        </a:p>
      </dsp:txBody>
      <dsp:txXfrm>
        <a:off x="1868572" y="2308"/>
        <a:ext cx="3039665" cy="1823799"/>
      </dsp:txXfrm>
    </dsp:sp>
    <dsp:sp modelId="{B5CA5D89-D06C-48AD-A666-951142697483}">
      <dsp:nvSpPr>
        <dsp:cNvPr id="0" name=""/>
        <dsp:cNvSpPr/>
      </dsp:nvSpPr>
      <dsp:spPr>
        <a:xfrm>
          <a:off x="3388405" y="1824307"/>
          <a:ext cx="3738788" cy="668523"/>
        </a:xfrm>
        <a:custGeom>
          <a:avLst/>
          <a:gdLst/>
          <a:ahLst/>
          <a:cxnLst/>
          <a:rect l="0" t="0" r="0" b="0"/>
          <a:pathLst>
            <a:path>
              <a:moveTo>
                <a:pt x="3738788" y="0"/>
              </a:moveTo>
              <a:lnTo>
                <a:pt x="3738788" y="351361"/>
              </a:lnTo>
              <a:lnTo>
                <a:pt x="0" y="351361"/>
              </a:lnTo>
              <a:lnTo>
                <a:pt x="0" y="668523"/>
              </a:lnTo>
            </a:path>
          </a:pathLst>
        </a:custGeom>
        <a:noFill/>
        <a:ln w="6350" cap="flat" cmpd="sng" algn="ctr">
          <a:solidFill>
            <a:schemeClr val="accent2">
              <a:hueOff val="-727682"/>
              <a:satOff val="-41964"/>
              <a:lumOff val="431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62710" y="2155073"/>
        <a:ext cx="190179" cy="6991"/>
      </dsp:txXfrm>
    </dsp:sp>
    <dsp:sp modelId="{0E872B11-AE92-446D-B952-E4F9A42804D0}">
      <dsp:nvSpPr>
        <dsp:cNvPr id="0" name=""/>
        <dsp:cNvSpPr/>
      </dsp:nvSpPr>
      <dsp:spPr>
        <a:xfrm>
          <a:off x="5607361" y="2308"/>
          <a:ext cx="3039665" cy="1823799"/>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800100">
            <a:lnSpc>
              <a:spcPct val="90000"/>
            </a:lnSpc>
            <a:spcBef>
              <a:spcPct val="0"/>
            </a:spcBef>
            <a:spcAft>
              <a:spcPct val="35000"/>
            </a:spcAft>
            <a:buNone/>
          </a:pPr>
          <a:r>
            <a:rPr lang="en-US" sz="1800" kern="1200"/>
            <a:t>We collaborated and formed a working group to advocate for the Pharmacy Technician profession in hospitals across the province.</a:t>
          </a:r>
        </a:p>
      </dsp:txBody>
      <dsp:txXfrm>
        <a:off x="5607361" y="2308"/>
        <a:ext cx="3039665" cy="1823799"/>
      </dsp:txXfrm>
    </dsp:sp>
    <dsp:sp modelId="{46F3962B-D26B-4D7F-9372-369330E4ECC0}">
      <dsp:nvSpPr>
        <dsp:cNvPr id="0" name=""/>
        <dsp:cNvSpPr/>
      </dsp:nvSpPr>
      <dsp:spPr>
        <a:xfrm>
          <a:off x="4906438" y="3391410"/>
          <a:ext cx="668523" cy="91440"/>
        </a:xfrm>
        <a:custGeom>
          <a:avLst/>
          <a:gdLst/>
          <a:ahLst/>
          <a:cxnLst/>
          <a:rect l="0" t="0" r="0" b="0"/>
          <a:pathLst>
            <a:path>
              <a:moveTo>
                <a:pt x="0" y="45720"/>
              </a:moveTo>
              <a:lnTo>
                <a:pt x="668523" y="45720"/>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3221" y="3433634"/>
        <a:ext cx="34956" cy="6991"/>
      </dsp:txXfrm>
    </dsp:sp>
    <dsp:sp modelId="{D79790B3-C64F-4836-AE08-2449114FB65E}">
      <dsp:nvSpPr>
        <dsp:cNvPr id="0" name=""/>
        <dsp:cNvSpPr/>
      </dsp:nvSpPr>
      <dsp:spPr>
        <a:xfrm>
          <a:off x="1868572" y="2525230"/>
          <a:ext cx="3039665" cy="1823799"/>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800100">
            <a:lnSpc>
              <a:spcPct val="90000"/>
            </a:lnSpc>
            <a:spcBef>
              <a:spcPct val="0"/>
            </a:spcBef>
            <a:spcAft>
              <a:spcPct val="35000"/>
            </a:spcAft>
            <a:buNone/>
          </a:pPr>
          <a:r>
            <a:rPr lang="en-US" sz="1800" kern="1200"/>
            <a:t>First met in person in May 2019: working group for Pharmacy Technicians with the NBCP for Jurisprudence Standard Setting</a:t>
          </a:r>
        </a:p>
      </dsp:txBody>
      <dsp:txXfrm>
        <a:off x="1868572" y="2525230"/>
        <a:ext cx="3039665" cy="1823799"/>
      </dsp:txXfrm>
    </dsp:sp>
    <dsp:sp modelId="{E56F3E84-176D-4C20-8627-B2D4218EDCF0}">
      <dsp:nvSpPr>
        <dsp:cNvPr id="0" name=""/>
        <dsp:cNvSpPr/>
      </dsp:nvSpPr>
      <dsp:spPr>
        <a:xfrm>
          <a:off x="5607361" y="2525230"/>
          <a:ext cx="3039665" cy="1823799"/>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800100">
            <a:lnSpc>
              <a:spcPct val="90000"/>
            </a:lnSpc>
            <a:spcBef>
              <a:spcPct val="0"/>
            </a:spcBef>
            <a:spcAft>
              <a:spcPct val="35000"/>
            </a:spcAft>
            <a:buNone/>
          </a:pPr>
          <a:r>
            <a:rPr lang="en-US" sz="1800" kern="1200"/>
            <a:t>Continuous contact to discuss and collaborate on quality assurance details especially for sterile and non-sterile compounding.</a:t>
          </a:r>
        </a:p>
      </dsp:txBody>
      <dsp:txXfrm>
        <a:off x="5607361" y="2525230"/>
        <a:ext cx="3039665" cy="18237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31BD5-899F-4BEE-B22C-CF35252A3DB9}">
      <dsp:nvSpPr>
        <dsp:cNvPr id="0" name=""/>
        <dsp:cNvSpPr/>
      </dsp:nvSpPr>
      <dsp:spPr>
        <a:xfrm>
          <a:off x="5262" y="0"/>
          <a:ext cx="5062686" cy="5100638"/>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fr-CA" sz="4700" b="1" kern="1200">
              <a:latin typeface="+mn-lt"/>
            </a:rPr>
            <a:t>Defined Roles</a:t>
          </a:r>
          <a:endParaRPr lang="en-CA" sz="4700" b="1" kern="1200">
            <a:latin typeface="+mn-lt"/>
          </a:endParaRPr>
        </a:p>
      </dsp:txBody>
      <dsp:txXfrm>
        <a:off x="5262" y="0"/>
        <a:ext cx="5062686" cy="1530191"/>
      </dsp:txXfrm>
    </dsp:sp>
    <dsp:sp modelId="{29C9E617-78F0-44E0-91AB-4EA31183079E}">
      <dsp:nvSpPr>
        <dsp:cNvPr id="0" name=""/>
        <dsp:cNvSpPr/>
      </dsp:nvSpPr>
      <dsp:spPr>
        <a:xfrm>
          <a:off x="511531" y="1530315"/>
          <a:ext cx="4050149" cy="74305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fr-CA" sz="2500" kern="1200"/>
            <a:t>Manager</a:t>
          </a:r>
          <a:endParaRPr lang="en-CA" sz="2500" kern="1200">
            <a:latin typeface="+mn-lt"/>
          </a:endParaRPr>
        </a:p>
      </dsp:txBody>
      <dsp:txXfrm>
        <a:off x="533294" y="1552078"/>
        <a:ext cx="4006623" cy="699528"/>
      </dsp:txXfrm>
    </dsp:sp>
    <dsp:sp modelId="{5F9DDE0A-6E5D-48C3-B4C0-4DD06B59FFBC}">
      <dsp:nvSpPr>
        <dsp:cNvPr id="0" name=""/>
        <dsp:cNvSpPr/>
      </dsp:nvSpPr>
      <dsp:spPr>
        <a:xfrm>
          <a:off x="511531" y="2387686"/>
          <a:ext cx="4050149" cy="743054"/>
        </a:xfrm>
        <a:prstGeom prst="roundRect">
          <a:avLst>
            <a:gd name="adj" fmla="val 10000"/>
          </a:avLst>
        </a:prstGeom>
        <a:solidFill>
          <a:schemeClr val="accent5">
            <a:hueOff val="-965506"/>
            <a:satOff val="-2488"/>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fr-CA" sz="2500" kern="1200" err="1"/>
            <a:t>Supervisor</a:t>
          </a:r>
          <a:r>
            <a:rPr lang="fr-CA" sz="2500" kern="1200"/>
            <a:t>/</a:t>
          </a:r>
          <a:r>
            <a:rPr lang="fr-CA" sz="2500" kern="1200" err="1"/>
            <a:t>Coordinator</a:t>
          </a:r>
          <a:endParaRPr lang="en-CA" sz="2500" kern="1200"/>
        </a:p>
      </dsp:txBody>
      <dsp:txXfrm>
        <a:off x="533294" y="2409449"/>
        <a:ext cx="4006623" cy="699528"/>
      </dsp:txXfrm>
    </dsp:sp>
    <dsp:sp modelId="{7894DACE-B314-42D4-BB64-0CE1B3964608}">
      <dsp:nvSpPr>
        <dsp:cNvPr id="0" name=""/>
        <dsp:cNvSpPr/>
      </dsp:nvSpPr>
      <dsp:spPr>
        <a:xfrm>
          <a:off x="511531" y="3245056"/>
          <a:ext cx="4050149" cy="743054"/>
        </a:xfrm>
        <a:prstGeom prst="roundRect">
          <a:avLst>
            <a:gd name="adj" fmla="val 10000"/>
          </a:avLst>
        </a:prstGeom>
        <a:solidFill>
          <a:schemeClr val="accent5">
            <a:hueOff val="-1931012"/>
            <a:satOff val="-4977"/>
            <a:lumOff val="-3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fr-CA" sz="2500" kern="1200" err="1"/>
            <a:t>Compounding</a:t>
          </a:r>
          <a:r>
            <a:rPr lang="fr-CA" sz="2500" kern="1200"/>
            <a:t> </a:t>
          </a:r>
          <a:r>
            <a:rPr lang="fr-CA" sz="2500" kern="1200" err="1"/>
            <a:t>Supervisor</a:t>
          </a:r>
          <a:endParaRPr lang="en-CA" sz="2500" kern="1200"/>
        </a:p>
      </dsp:txBody>
      <dsp:txXfrm>
        <a:off x="533294" y="3266819"/>
        <a:ext cx="4006623" cy="699528"/>
      </dsp:txXfrm>
    </dsp:sp>
    <dsp:sp modelId="{761851EA-80C2-4A53-A44B-3101562FFBAE}">
      <dsp:nvSpPr>
        <dsp:cNvPr id="0" name=""/>
        <dsp:cNvSpPr/>
      </dsp:nvSpPr>
      <dsp:spPr>
        <a:xfrm>
          <a:off x="511531" y="4102427"/>
          <a:ext cx="4050149" cy="743054"/>
        </a:xfrm>
        <a:prstGeom prst="roundRect">
          <a:avLst>
            <a:gd name="adj" fmla="val 10000"/>
          </a:avLst>
        </a:prstGeom>
        <a:solidFill>
          <a:schemeClr val="accent5">
            <a:hueOff val="-2896518"/>
            <a:satOff val="-7465"/>
            <a:lumOff val="-50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fr-CA" sz="2500" kern="1200"/>
            <a:t>Pharmacy Program </a:t>
          </a:r>
          <a:r>
            <a:rPr lang="fr-CA" sz="2500" kern="1200" err="1"/>
            <a:t>Instructor</a:t>
          </a:r>
          <a:endParaRPr lang="en-CA" sz="2500" kern="1200"/>
        </a:p>
      </dsp:txBody>
      <dsp:txXfrm>
        <a:off x="533294" y="4124190"/>
        <a:ext cx="4006623" cy="699528"/>
      </dsp:txXfrm>
    </dsp:sp>
    <dsp:sp modelId="{29E6466C-7A5E-4DD8-89EB-94D4A8192528}">
      <dsp:nvSpPr>
        <dsp:cNvPr id="0" name=""/>
        <dsp:cNvSpPr/>
      </dsp:nvSpPr>
      <dsp:spPr>
        <a:xfrm>
          <a:off x="5447650" y="0"/>
          <a:ext cx="5062686" cy="5100638"/>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fr-CA" sz="4700" b="1" kern="1200">
              <a:latin typeface="+mn-lt"/>
            </a:rPr>
            <a:t>Non-Defined Roles</a:t>
          </a:r>
          <a:endParaRPr lang="en-CA" sz="4700" b="1" kern="1200">
            <a:latin typeface="+mn-lt"/>
          </a:endParaRPr>
        </a:p>
      </dsp:txBody>
      <dsp:txXfrm>
        <a:off x="5447650" y="0"/>
        <a:ext cx="5062686" cy="1530191"/>
      </dsp:txXfrm>
    </dsp:sp>
    <dsp:sp modelId="{8D9F8B03-705D-42C7-BBF3-66876A05B798}">
      <dsp:nvSpPr>
        <dsp:cNvPr id="0" name=""/>
        <dsp:cNvSpPr/>
      </dsp:nvSpPr>
      <dsp:spPr>
        <a:xfrm>
          <a:off x="5953919" y="1530315"/>
          <a:ext cx="4050149" cy="743054"/>
        </a:xfrm>
        <a:prstGeom prst="roundRect">
          <a:avLst>
            <a:gd name="adj" fmla="val 10000"/>
          </a:avLst>
        </a:prstGeom>
        <a:solidFill>
          <a:schemeClr val="accent5">
            <a:hueOff val="-3862025"/>
            <a:satOff val="-9954"/>
            <a:lumOff val="-6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fr-CA" sz="2500" kern="1200"/>
            <a:t>Project Lead</a:t>
          </a:r>
          <a:endParaRPr lang="en-CA" sz="2500" kern="1200">
            <a:latin typeface="+mn-lt"/>
          </a:endParaRPr>
        </a:p>
      </dsp:txBody>
      <dsp:txXfrm>
        <a:off x="5975682" y="1552078"/>
        <a:ext cx="4006623" cy="699528"/>
      </dsp:txXfrm>
    </dsp:sp>
    <dsp:sp modelId="{E347E613-955A-4217-A563-713F001CC687}">
      <dsp:nvSpPr>
        <dsp:cNvPr id="0" name=""/>
        <dsp:cNvSpPr/>
      </dsp:nvSpPr>
      <dsp:spPr>
        <a:xfrm>
          <a:off x="5953919" y="2387686"/>
          <a:ext cx="4050149" cy="743054"/>
        </a:xfrm>
        <a:prstGeom prst="roundRect">
          <a:avLst>
            <a:gd name="adj" fmla="val 10000"/>
          </a:avLst>
        </a:prstGeom>
        <a:solidFill>
          <a:schemeClr val="accent5">
            <a:hueOff val="-4827531"/>
            <a:satOff val="-12442"/>
            <a:lumOff val="-84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fr-CA" sz="2500" kern="1200" err="1"/>
            <a:t>Committee</a:t>
          </a:r>
          <a:endParaRPr lang="en-CA" sz="2500" kern="1200"/>
        </a:p>
      </dsp:txBody>
      <dsp:txXfrm>
        <a:off x="5975682" y="2409449"/>
        <a:ext cx="4006623" cy="699528"/>
      </dsp:txXfrm>
    </dsp:sp>
    <dsp:sp modelId="{96C636A6-F8EB-4DA4-8256-0EFA582E5616}">
      <dsp:nvSpPr>
        <dsp:cNvPr id="0" name=""/>
        <dsp:cNvSpPr/>
      </dsp:nvSpPr>
      <dsp:spPr>
        <a:xfrm>
          <a:off x="5953919" y="3245056"/>
          <a:ext cx="4050149" cy="743054"/>
        </a:xfrm>
        <a:prstGeom prst="roundRect">
          <a:avLst>
            <a:gd name="adj" fmla="val 10000"/>
          </a:avLst>
        </a:prstGeom>
        <a:solidFill>
          <a:schemeClr val="accent5">
            <a:hueOff val="-5793037"/>
            <a:satOff val="-14931"/>
            <a:lumOff val="-100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fr-CA" sz="2500" kern="1200"/>
            <a:t>Council</a:t>
          </a:r>
          <a:endParaRPr lang="en-CA" sz="2500" kern="1200"/>
        </a:p>
      </dsp:txBody>
      <dsp:txXfrm>
        <a:off x="5975682" y="3266819"/>
        <a:ext cx="4006623" cy="699528"/>
      </dsp:txXfrm>
    </dsp:sp>
    <dsp:sp modelId="{53DBA4C5-D88C-4086-B7B2-4C4D17EA3BD3}">
      <dsp:nvSpPr>
        <dsp:cNvPr id="0" name=""/>
        <dsp:cNvSpPr/>
      </dsp:nvSpPr>
      <dsp:spPr>
        <a:xfrm>
          <a:off x="5953919" y="4102427"/>
          <a:ext cx="4050149" cy="743054"/>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fr-CA" sz="2500" kern="1200" err="1"/>
            <a:t>Student</a:t>
          </a:r>
          <a:r>
            <a:rPr lang="fr-CA" sz="2500" kern="1200"/>
            <a:t> </a:t>
          </a:r>
          <a:r>
            <a:rPr lang="fr-CA" sz="2500" kern="1200" err="1"/>
            <a:t>Preceptor</a:t>
          </a:r>
          <a:endParaRPr lang="en-CA" sz="2500" kern="1200"/>
        </a:p>
      </dsp:txBody>
      <dsp:txXfrm>
        <a:off x="5975682" y="4124190"/>
        <a:ext cx="4006623" cy="6995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B0963-8D95-4248-9ED2-66344B81DFED}">
      <dsp:nvSpPr>
        <dsp:cNvPr id="0" name=""/>
        <dsp:cNvSpPr/>
      </dsp:nvSpPr>
      <dsp:spPr>
        <a:xfrm>
          <a:off x="2241532" y="1112613"/>
          <a:ext cx="484885" cy="91440"/>
        </a:xfrm>
        <a:custGeom>
          <a:avLst/>
          <a:gdLst/>
          <a:ahLst/>
          <a:cxnLst/>
          <a:rect l="0" t="0" r="0" b="0"/>
          <a:pathLst>
            <a:path>
              <a:moveTo>
                <a:pt x="0" y="45720"/>
              </a:moveTo>
              <a:lnTo>
                <a:pt x="484885"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1087" y="1155756"/>
        <a:ext cx="25774" cy="5154"/>
      </dsp:txXfrm>
    </dsp:sp>
    <dsp:sp modelId="{232298E1-1F40-4ECB-8D4C-892BE3FB154D}">
      <dsp:nvSpPr>
        <dsp:cNvPr id="0" name=""/>
        <dsp:cNvSpPr/>
      </dsp:nvSpPr>
      <dsp:spPr>
        <a:xfrm>
          <a:off x="2092" y="485961"/>
          <a:ext cx="2241239" cy="134474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1111250" rtl="0">
            <a:lnSpc>
              <a:spcPct val="90000"/>
            </a:lnSpc>
            <a:spcBef>
              <a:spcPct val="0"/>
            </a:spcBef>
            <a:spcAft>
              <a:spcPct val="35000"/>
            </a:spcAft>
            <a:buNone/>
          </a:pPr>
          <a:r>
            <a:rPr lang="en-CA" sz="2500" kern="1200">
              <a:latin typeface="Calibri Light" panose="020F0302020204030204"/>
            </a:rPr>
            <a:t>Self-Awareness</a:t>
          </a:r>
          <a:endParaRPr lang="en-CA" sz="2500" kern="1200"/>
        </a:p>
      </dsp:txBody>
      <dsp:txXfrm>
        <a:off x="2092" y="485961"/>
        <a:ext cx="2241239" cy="1344743"/>
      </dsp:txXfrm>
    </dsp:sp>
    <dsp:sp modelId="{5FEED7EB-2181-4521-BE4D-FD86951550F0}">
      <dsp:nvSpPr>
        <dsp:cNvPr id="0" name=""/>
        <dsp:cNvSpPr/>
      </dsp:nvSpPr>
      <dsp:spPr>
        <a:xfrm>
          <a:off x="4998257" y="1112613"/>
          <a:ext cx="484885" cy="91440"/>
        </a:xfrm>
        <a:custGeom>
          <a:avLst/>
          <a:gdLst/>
          <a:ahLst/>
          <a:cxnLst/>
          <a:rect l="0" t="0" r="0" b="0"/>
          <a:pathLst>
            <a:path>
              <a:moveTo>
                <a:pt x="0" y="45720"/>
              </a:moveTo>
              <a:lnTo>
                <a:pt x="484885"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7812" y="1155756"/>
        <a:ext cx="25774" cy="5154"/>
      </dsp:txXfrm>
    </dsp:sp>
    <dsp:sp modelId="{3A4460D3-D5C2-422B-A34B-F2DDE33F2875}">
      <dsp:nvSpPr>
        <dsp:cNvPr id="0" name=""/>
        <dsp:cNvSpPr/>
      </dsp:nvSpPr>
      <dsp:spPr>
        <a:xfrm>
          <a:off x="2758817" y="485961"/>
          <a:ext cx="2241239" cy="134474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1111250">
            <a:lnSpc>
              <a:spcPct val="90000"/>
            </a:lnSpc>
            <a:spcBef>
              <a:spcPct val="0"/>
            </a:spcBef>
            <a:spcAft>
              <a:spcPct val="35000"/>
            </a:spcAft>
            <a:buNone/>
          </a:pPr>
          <a:r>
            <a:rPr lang="en-CA" sz="2500" kern="1200">
              <a:latin typeface="Calibri Light" panose="020F0302020204030204"/>
            </a:rPr>
            <a:t>Honesty</a:t>
          </a:r>
          <a:endParaRPr lang="en-CA" sz="2500" kern="1200"/>
        </a:p>
      </dsp:txBody>
      <dsp:txXfrm>
        <a:off x="2758817" y="485961"/>
        <a:ext cx="2241239" cy="1344743"/>
      </dsp:txXfrm>
    </dsp:sp>
    <dsp:sp modelId="{5A30D34F-04B5-479F-805C-F3EC0DFD8863}">
      <dsp:nvSpPr>
        <dsp:cNvPr id="0" name=""/>
        <dsp:cNvSpPr/>
      </dsp:nvSpPr>
      <dsp:spPr>
        <a:xfrm>
          <a:off x="7754982" y="1112613"/>
          <a:ext cx="484885" cy="91440"/>
        </a:xfrm>
        <a:custGeom>
          <a:avLst/>
          <a:gdLst/>
          <a:ahLst/>
          <a:cxnLst/>
          <a:rect l="0" t="0" r="0" b="0"/>
          <a:pathLst>
            <a:path>
              <a:moveTo>
                <a:pt x="0" y="45720"/>
              </a:moveTo>
              <a:lnTo>
                <a:pt x="484885"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84537" y="1155756"/>
        <a:ext cx="25774" cy="5154"/>
      </dsp:txXfrm>
    </dsp:sp>
    <dsp:sp modelId="{7AE9C916-5F2C-405F-988D-7E9D02CA083E}">
      <dsp:nvSpPr>
        <dsp:cNvPr id="0" name=""/>
        <dsp:cNvSpPr/>
      </dsp:nvSpPr>
      <dsp:spPr>
        <a:xfrm>
          <a:off x="5515542" y="485961"/>
          <a:ext cx="2241239" cy="134474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1111250" rtl="0">
            <a:lnSpc>
              <a:spcPct val="90000"/>
            </a:lnSpc>
            <a:spcBef>
              <a:spcPct val="0"/>
            </a:spcBef>
            <a:spcAft>
              <a:spcPct val="35000"/>
            </a:spcAft>
            <a:buNone/>
          </a:pPr>
          <a:r>
            <a:rPr lang="en-CA" sz="2500" kern="1200">
              <a:latin typeface="Calibri Light" panose="020F0302020204030204"/>
            </a:rPr>
            <a:t>Collaborative Spirit</a:t>
          </a:r>
          <a:endParaRPr lang="en-CA" sz="2500" kern="1200"/>
        </a:p>
      </dsp:txBody>
      <dsp:txXfrm>
        <a:off x="5515542" y="485961"/>
        <a:ext cx="2241239" cy="1344743"/>
      </dsp:txXfrm>
    </dsp:sp>
    <dsp:sp modelId="{E7FF980D-C812-4885-8469-59EA17D21D11}">
      <dsp:nvSpPr>
        <dsp:cNvPr id="0" name=""/>
        <dsp:cNvSpPr/>
      </dsp:nvSpPr>
      <dsp:spPr>
        <a:xfrm>
          <a:off x="1122712" y="1828905"/>
          <a:ext cx="8270175" cy="484885"/>
        </a:xfrm>
        <a:custGeom>
          <a:avLst/>
          <a:gdLst/>
          <a:ahLst/>
          <a:cxnLst/>
          <a:rect l="0" t="0" r="0" b="0"/>
          <a:pathLst>
            <a:path>
              <a:moveTo>
                <a:pt x="8270175" y="0"/>
              </a:moveTo>
              <a:lnTo>
                <a:pt x="8270175" y="259542"/>
              </a:lnTo>
              <a:lnTo>
                <a:pt x="0" y="259542"/>
              </a:lnTo>
              <a:lnTo>
                <a:pt x="0" y="484885"/>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50644" y="2068771"/>
        <a:ext cx="414311" cy="5154"/>
      </dsp:txXfrm>
    </dsp:sp>
    <dsp:sp modelId="{08FB059F-0112-4386-B1AF-1CB604DBAE02}">
      <dsp:nvSpPr>
        <dsp:cNvPr id="0" name=""/>
        <dsp:cNvSpPr/>
      </dsp:nvSpPr>
      <dsp:spPr>
        <a:xfrm>
          <a:off x="8272267" y="485961"/>
          <a:ext cx="2241239" cy="134474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1111250" rtl="0">
            <a:lnSpc>
              <a:spcPct val="90000"/>
            </a:lnSpc>
            <a:spcBef>
              <a:spcPct val="0"/>
            </a:spcBef>
            <a:spcAft>
              <a:spcPct val="35000"/>
            </a:spcAft>
            <a:buNone/>
          </a:pPr>
          <a:r>
            <a:rPr lang="en-CA" sz="2500" kern="1200"/>
            <a:t> </a:t>
          </a:r>
          <a:r>
            <a:rPr lang="en-CA" sz="2500" kern="1200">
              <a:latin typeface="Calibri Light" panose="020F0302020204030204"/>
            </a:rPr>
            <a:t>Good Communication</a:t>
          </a:r>
          <a:endParaRPr lang="en-US" sz="2500" kern="1200"/>
        </a:p>
      </dsp:txBody>
      <dsp:txXfrm>
        <a:off x="8272267" y="485961"/>
        <a:ext cx="2241239" cy="1344743"/>
      </dsp:txXfrm>
    </dsp:sp>
    <dsp:sp modelId="{B421D094-92FC-4703-ACA2-8774F1301A68}">
      <dsp:nvSpPr>
        <dsp:cNvPr id="0" name=""/>
        <dsp:cNvSpPr/>
      </dsp:nvSpPr>
      <dsp:spPr>
        <a:xfrm>
          <a:off x="2241532" y="2972843"/>
          <a:ext cx="484885" cy="91440"/>
        </a:xfrm>
        <a:custGeom>
          <a:avLst/>
          <a:gdLst/>
          <a:ahLst/>
          <a:cxnLst/>
          <a:rect l="0" t="0" r="0" b="0"/>
          <a:pathLst>
            <a:path>
              <a:moveTo>
                <a:pt x="0" y="45720"/>
              </a:moveTo>
              <a:lnTo>
                <a:pt x="484885"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1087" y="3015985"/>
        <a:ext cx="25774" cy="5154"/>
      </dsp:txXfrm>
    </dsp:sp>
    <dsp:sp modelId="{8447EDF7-7848-4F49-BC48-80F4B2D669C2}">
      <dsp:nvSpPr>
        <dsp:cNvPr id="0" name=""/>
        <dsp:cNvSpPr/>
      </dsp:nvSpPr>
      <dsp:spPr>
        <a:xfrm>
          <a:off x="2092" y="2346191"/>
          <a:ext cx="2241239" cy="134474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1111250" rtl="0">
            <a:lnSpc>
              <a:spcPct val="90000"/>
            </a:lnSpc>
            <a:spcBef>
              <a:spcPct val="0"/>
            </a:spcBef>
            <a:spcAft>
              <a:spcPct val="35000"/>
            </a:spcAft>
            <a:buNone/>
          </a:pPr>
          <a:r>
            <a:rPr lang="en-CA" sz="2500" kern="1200"/>
            <a:t> </a:t>
          </a:r>
          <a:r>
            <a:rPr lang="en-CA" sz="2500" kern="1200">
              <a:latin typeface="Calibri Light" panose="020F0302020204030204"/>
            </a:rPr>
            <a:t>Responsibility and Reliability</a:t>
          </a:r>
          <a:endParaRPr lang="en-US" sz="2500" kern="1200"/>
        </a:p>
      </dsp:txBody>
      <dsp:txXfrm>
        <a:off x="2092" y="2346191"/>
        <a:ext cx="2241239" cy="1344743"/>
      </dsp:txXfrm>
    </dsp:sp>
    <dsp:sp modelId="{B0768C7B-8994-4B6F-98DB-E303BD9386A0}">
      <dsp:nvSpPr>
        <dsp:cNvPr id="0" name=""/>
        <dsp:cNvSpPr/>
      </dsp:nvSpPr>
      <dsp:spPr>
        <a:xfrm>
          <a:off x="4998257" y="2972843"/>
          <a:ext cx="484885" cy="91440"/>
        </a:xfrm>
        <a:custGeom>
          <a:avLst/>
          <a:gdLst/>
          <a:ahLst/>
          <a:cxnLst/>
          <a:rect l="0" t="0" r="0" b="0"/>
          <a:pathLst>
            <a:path>
              <a:moveTo>
                <a:pt x="0" y="45720"/>
              </a:moveTo>
              <a:lnTo>
                <a:pt x="484885"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7812" y="3015985"/>
        <a:ext cx="25774" cy="5154"/>
      </dsp:txXfrm>
    </dsp:sp>
    <dsp:sp modelId="{4E870EDF-72BD-4A4F-A2C7-DA0E0792E5E9}">
      <dsp:nvSpPr>
        <dsp:cNvPr id="0" name=""/>
        <dsp:cNvSpPr/>
      </dsp:nvSpPr>
      <dsp:spPr>
        <a:xfrm>
          <a:off x="2758817" y="2346191"/>
          <a:ext cx="2241239" cy="134474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1111250">
            <a:lnSpc>
              <a:spcPct val="90000"/>
            </a:lnSpc>
            <a:spcBef>
              <a:spcPct val="0"/>
            </a:spcBef>
            <a:spcAft>
              <a:spcPct val="35000"/>
            </a:spcAft>
            <a:buNone/>
          </a:pPr>
          <a:r>
            <a:rPr lang="en-US" sz="2500" kern="1200">
              <a:latin typeface="Calibri Light" panose="020F0302020204030204"/>
            </a:rPr>
            <a:t>Empathy</a:t>
          </a:r>
          <a:endParaRPr lang="en-CA" sz="2500" kern="1200"/>
        </a:p>
      </dsp:txBody>
      <dsp:txXfrm>
        <a:off x="2758817" y="2346191"/>
        <a:ext cx="2241239" cy="1344743"/>
      </dsp:txXfrm>
    </dsp:sp>
    <dsp:sp modelId="{DD2CF0F3-FD28-4F8C-B60E-2D824B34975B}">
      <dsp:nvSpPr>
        <dsp:cNvPr id="0" name=""/>
        <dsp:cNvSpPr/>
      </dsp:nvSpPr>
      <dsp:spPr>
        <a:xfrm>
          <a:off x="7754982" y="2972843"/>
          <a:ext cx="484885" cy="91440"/>
        </a:xfrm>
        <a:custGeom>
          <a:avLst/>
          <a:gdLst/>
          <a:ahLst/>
          <a:cxnLst/>
          <a:rect l="0" t="0" r="0" b="0"/>
          <a:pathLst>
            <a:path>
              <a:moveTo>
                <a:pt x="0" y="45720"/>
              </a:moveTo>
              <a:lnTo>
                <a:pt x="484885"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84537" y="3015985"/>
        <a:ext cx="25774" cy="5154"/>
      </dsp:txXfrm>
    </dsp:sp>
    <dsp:sp modelId="{90171265-0002-43DB-BAE7-DF2D8A1C84A1}">
      <dsp:nvSpPr>
        <dsp:cNvPr id="0" name=""/>
        <dsp:cNvSpPr/>
      </dsp:nvSpPr>
      <dsp:spPr>
        <a:xfrm>
          <a:off x="5515542" y="2346191"/>
          <a:ext cx="2241239" cy="134474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1111250">
            <a:lnSpc>
              <a:spcPct val="90000"/>
            </a:lnSpc>
            <a:spcBef>
              <a:spcPct val="0"/>
            </a:spcBef>
            <a:spcAft>
              <a:spcPct val="35000"/>
            </a:spcAft>
            <a:buNone/>
          </a:pPr>
          <a:r>
            <a:rPr lang="en-US" sz="2500" kern="1200">
              <a:latin typeface="Calibri Light" panose="020F0302020204030204"/>
            </a:rPr>
            <a:t>Humility</a:t>
          </a:r>
        </a:p>
      </dsp:txBody>
      <dsp:txXfrm>
        <a:off x="5515542" y="2346191"/>
        <a:ext cx="2241239" cy="1344743"/>
      </dsp:txXfrm>
    </dsp:sp>
    <dsp:sp modelId="{8AFFCA56-05F1-417D-9C0B-8068EB5995FE}">
      <dsp:nvSpPr>
        <dsp:cNvPr id="0" name=""/>
        <dsp:cNvSpPr/>
      </dsp:nvSpPr>
      <dsp:spPr>
        <a:xfrm>
          <a:off x="8272267" y="2346191"/>
          <a:ext cx="2241239" cy="134474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1111250" rtl="0">
            <a:lnSpc>
              <a:spcPct val="90000"/>
            </a:lnSpc>
            <a:spcBef>
              <a:spcPct val="0"/>
            </a:spcBef>
            <a:spcAft>
              <a:spcPct val="35000"/>
            </a:spcAft>
            <a:buNone/>
          </a:pPr>
          <a:r>
            <a:rPr lang="en-US" sz="2500" kern="1200">
              <a:latin typeface="Calibri Light" panose="020F0302020204030204"/>
            </a:rPr>
            <a:t>Positive Attitude</a:t>
          </a:r>
        </a:p>
      </dsp:txBody>
      <dsp:txXfrm>
        <a:off x="8272267" y="2346191"/>
        <a:ext cx="2241239" cy="13447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77ED58-D1C0-4F64-A2BF-D2A59847FF27}">
      <dsp:nvSpPr>
        <dsp:cNvPr id="0" name=""/>
        <dsp:cNvSpPr/>
      </dsp:nvSpPr>
      <dsp:spPr>
        <a:xfrm>
          <a:off x="829" y="536294"/>
          <a:ext cx="3235081" cy="194104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rtl="0">
            <a:lnSpc>
              <a:spcPct val="90000"/>
            </a:lnSpc>
            <a:spcBef>
              <a:spcPct val="0"/>
            </a:spcBef>
            <a:spcAft>
              <a:spcPct val="35000"/>
            </a:spcAft>
            <a:buNone/>
          </a:pPr>
          <a:r>
            <a:rPr lang="en-US" sz="4600" b="1" kern="1200">
              <a:latin typeface="+mj-lt"/>
            </a:rPr>
            <a:t>Relationship</a:t>
          </a:r>
        </a:p>
      </dsp:txBody>
      <dsp:txXfrm>
        <a:off x="829" y="536294"/>
        <a:ext cx="3235081" cy="1941048"/>
      </dsp:txXfrm>
    </dsp:sp>
    <dsp:sp modelId="{CD204CC9-7F99-4A06-A03C-AD811C5069B2}">
      <dsp:nvSpPr>
        <dsp:cNvPr id="0" name=""/>
        <dsp:cNvSpPr/>
      </dsp:nvSpPr>
      <dsp:spPr>
        <a:xfrm>
          <a:off x="3559419" y="536294"/>
          <a:ext cx="3235081" cy="1941048"/>
        </a:xfrm>
        <a:prstGeom prst="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b="1" kern="1200">
              <a:latin typeface="+mj-lt"/>
            </a:rPr>
            <a:t>Vision</a:t>
          </a:r>
        </a:p>
      </dsp:txBody>
      <dsp:txXfrm>
        <a:off x="3559419" y="536294"/>
        <a:ext cx="3235081" cy="1941048"/>
      </dsp:txXfrm>
    </dsp:sp>
    <dsp:sp modelId="{F313471F-8EA0-4322-9D36-0BBA3FD6F6DA}">
      <dsp:nvSpPr>
        <dsp:cNvPr id="0" name=""/>
        <dsp:cNvSpPr/>
      </dsp:nvSpPr>
      <dsp:spPr>
        <a:xfrm>
          <a:off x="829" y="2800851"/>
          <a:ext cx="3235081" cy="1941048"/>
        </a:xfrm>
        <a:prstGeom prst="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CA" sz="4600" b="1" kern="1200">
              <a:latin typeface="+mj-lt"/>
            </a:rPr>
            <a:t>Growth</a:t>
          </a:r>
          <a:endParaRPr lang="en-US" sz="4600" b="1" kern="1200">
            <a:latin typeface="+mj-lt"/>
          </a:endParaRPr>
        </a:p>
      </dsp:txBody>
      <dsp:txXfrm>
        <a:off x="829" y="2800851"/>
        <a:ext cx="3235081" cy="1941048"/>
      </dsp:txXfrm>
    </dsp:sp>
    <dsp:sp modelId="{F80147AA-5E14-49F2-8B9D-57C67FDEDE63}">
      <dsp:nvSpPr>
        <dsp:cNvPr id="0" name=""/>
        <dsp:cNvSpPr/>
      </dsp:nvSpPr>
      <dsp:spPr>
        <a:xfrm>
          <a:off x="3559419" y="2800851"/>
          <a:ext cx="3235081" cy="1941048"/>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CA" sz="4600" b="1" kern="1200">
              <a:latin typeface="+mj-lt"/>
            </a:rPr>
            <a:t>Satisfaction</a:t>
          </a:r>
        </a:p>
      </dsp:txBody>
      <dsp:txXfrm>
        <a:off x="3559419" y="2800851"/>
        <a:ext cx="3235081" cy="19410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78935-E3CD-4DAB-B67A-BF82A9FBE86C}">
      <dsp:nvSpPr>
        <dsp:cNvPr id="0" name=""/>
        <dsp:cNvSpPr/>
      </dsp:nvSpPr>
      <dsp:spPr>
        <a:xfrm>
          <a:off x="0" y="0"/>
          <a:ext cx="3872008" cy="84560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b="0" kern="1200">
              <a:latin typeface="Calibri Light" panose="020F0302020204030204"/>
            </a:rPr>
            <a:t>Effectiveness</a:t>
          </a:r>
          <a:endParaRPr lang="en-US" sz="3600" b="0" kern="1200"/>
        </a:p>
      </dsp:txBody>
      <dsp:txXfrm>
        <a:off x="24767" y="24767"/>
        <a:ext cx="2888078" cy="796072"/>
      </dsp:txXfrm>
    </dsp:sp>
    <dsp:sp modelId="{ED017380-D338-43BA-9286-9A634836C6FB}">
      <dsp:nvSpPr>
        <dsp:cNvPr id="0" name=""/>
        <dsp:cNvSpPr/>
      </dsp:nvSpPr>
      <dsp:spPr>
        <a:xfrm>
          <a:off x="324280" y="999353"/>
          <a:ext cx="3872008" cy="84560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b="0" kern="1200">
              <a:latin typeface="Calibri Light" panose="020F0302020204030204"/>
            </a:rPr>
            <a:t>Inspire </a:t>
          </a:r>
        </a:p>
      </dsp:txBody>
      <dsp:txXfrm>
        <a:off x="349047" y="1024120"/>
        <a:ext cx="2948549" cy="796072"/>
      </dsp:txXfrm>
    </dsp:sp>
    <dsp:sp modelId="{5BD8B091-EADE-47F3-AD34-EB9F0D07F600}">
      <dsp:nvSpPr>
        <dsp:cNvPr id="0" name=""/>
        <dsp:cNvSpPr/>
      </dsp:nvSpPr>
      <dsp:spPr>
        <a:xfrm>
          <a:off x="643721" y="1998706"/>
          <a:ext cx="3872008" cy="84560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b="0" kern="1200">
              <a:latin typeface="Calibri Light" panose="020F0302020204030204"/>
            </a:rPr>
            <a:t>Collaboration</a:t>
          </a:r>
          <a:endParaRPr lang="en-US" sz="3600" b="0" kern="1200"/>
        </a:p>
      </dsp:txBody>
      <dsp:txXfrm>
        <a:off x="668488" y="2023473"/>
        <a:ext cx="2953389" cy="796072"/>
      </dsp:txXfrm>
    </dsp:sp>
    <dsp:sp modelId="{ECFB0686-B7F6-403E-B972-0B81B9CDB645}">
      <dsp:nvSpPr>
        <dsp:cNvPr id="0" name=""/>
        <dsp:cNvSpPr/>
      </dsp:nvSpPr>
      <dsp:spPr>
        <a:xfrm>
          <a:off x="968001" y="2998059"/>
          <a:ext cx="3872008" cy="84560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b="0" kern="1200">
              <a:latin typeface="Calibri Light" panose="020F0302020204030204"/>
            </a:rPr>
            <a:t>Conflict</a:t>
          </a:r>
        </a:p>
      </dsp:txBody>
      <dsp:txXfrm>
        <a:off x="992768" y="3022826"/>
        <a:ext cx="2948549" cy="796072"/>
      </dsp:txXfrm>
    </dsp:sp>
    <dsp:sp modelId="{97BD8926-52F0-430F-B33C-AB724438A870}">
      <dsp:nvSpPr>
        <dsp:cNvPr id="0" name=""/>
        <dsp:cNvSpPr/>
      </dsp:nvSpPr>
      <dsp:spPr>
        <a:xfrm>
          <a:off x="3322363" y="647657"/>
          <a:ext cx="549644" cy="549644"/>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3446033" y="647657"/>
        <a:ext cx="302304" cy="413607"/>
      </dsp:txXfrm>
    </dsp:sp>
    <dsp:sp modelId="{CCBCCBD1-498F-45CE-90C7-36847B5869E8}">
      <dsp:nvSpPr>
        <dsp:cNvPr id="0" name=""/>
        <dsp:cNvSpPr/>
      </dsp:nvSpPr>
      <dsp:spPr>
        <a:xfrm>
          <a:off x="3646644" y="1647010"/>
          <a:ext cx="549644" cy="549644"/>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CA" sz="2500" kern="1200"/>
        </a:p>
      </dsp:txBody>
      <dsp:txXfrm>
        <a:off x="3770314" y="1647010"/>
        <a:ext cx="302304" cy="413607"/>
      </dsp:txXfrm>
    </dsp:sp>
    <dsp:sp modelId="{FBF8E0B7-C1E5-4EB7-9C6F-EEC9ED01DC73}">
      <dsp:nvSpPr>
        <dsp:cNvPr id="0" name=""/>
        <dsp:cNvSpPr/>
      </dsp:nvSpPr>
      <dsp:spPr>
        <a:xfrm>
          <a:off x="3966085" y="2646364"/>
          <a:ext cx="549644" cy="549644"/>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4089755" y="2646364"/>
        <a:ext cx="302304" cy="413607"/>
      </dsp:txXfrm>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8F0E984-9CA3-4E7E-886F-E35D911FD7BB}" type="datetimeFigureOut">
              <a:rPr lang="en-CA" smtClean="0"/>
              <a:t>2023-09-26</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4B7863C-FFD4-4676-8C0B-A939BCDCA279}" type="slidenum">
              <a:rPr lang="en-CA" smtClean="0"/>
              <a:t>‹#›</a:t>
            </a:fld>
            <a:endParaRPr lang="en-CA"/>
          </a:p>
        </p:txBody>
      </p:sp>
    </p:spTree>
    <p:extLst>
      <p:ext uri="{BB962C8B-B14F-4D97-AF65-F5344CB8AC3E}">
        <p14:creationId xmlns:p14="http://schemas.microsoft.com/office/powerpoint/2010/main" val="4106377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Aimee</a:t>
            </a:r>
          </a:p>
          <a:p>
            <a:pPr marL="174708" indent="-174708">
              <a:buFont typeface="Arial"/>
              <a:buChar char="•"/>
            </a:pPr>
            <a:r>
              <a:rPr lang="en-US">
                <a:cs typeface="Calibri"/>
              </a:rPr>
              <a:t>Welcome everyone, </a:t>
            </a:r>
          </a:p>
          <a:p>
            <a:pPr marL="174708" indent="-174708">
              <a:buFont typeface="Arial"/>
              <a:buChar char="•"/>
            </a:pPr>
            <a:r>
              <a:rPr lang="en-US">
                <a:cs typeface="Calibri"/>
              </a:rPr>
              <a:t>We called our presentation "Keep Calm and Lead on" because we are both very proud to be pharmacy leaders in New Brunswick and have found that leading others can be a challenging task, but if you do it right, it’s a very calm and rewarding adventure!</a:t>
            </a:r>
            <a:endParaRPr lang="en-US"/>
          </a:p>
        </p:txBody>
      </p:sp>
      <p:sp>
        <p:nvSpPr>
          <p:cNvPr id="4" name="Slide Number Placeholder 3"/>
          <p:cNvSpPr>
            <a:spLocks noGrp="1"/>
          </p:cNvSpPr>
          <p:nvPr>
            <p:ph type="sldNum" sz="quarter" idx="5"/>
          </p:nvPr>
        </p:nvSpPr>
        <p:spPr/>
        <p:txBody>
          <a:bodyPr/>
          <a:lstStyle/>
          <a:p>
            <a:fld id="{04B7863C-FFD4-4676-8C0B-A939BCDCA279}" type="slidenum">
              <a:rPr lang="en-CA" smtClean="0"/>
              <a:t>1</a:t>
            </a:fld>
            <a:endParaRPr lang="en-CA"/>
          </a:p>
        </p:txBody>
      </p:sp>
    </p:spTree>
    <p:extLst>
      <p:ext uri="{BB962C8B-B14F-4D97-AF65-F5344CB8AC3E}">
        <p14:creationId xmlns:p14="http://schemas.microsoft.com/office/powerpoint/2010/main" val="3389074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fontAlgn="base">
              <a:lnSpc>
                <a:spcPct val="107000"/>
              </a:lnSpc>
              <a:spcAft>
                <a:spcPts val="80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 you’ve got a professional goal, don’t give up! </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fontAlgn="base">
              <a:lnSpc>
                <a:spcPct val="107000"/>
              </a:lnSpc>
              <a:buFont typeface="Symbol" panose="05050102010706020507" pitchFamily="18" charset="2"/>
              <a:buChar char=""/>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Keep pushing forward. </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fontAlgn="base">
              <a:lnSpc>
                <a:spcPct val="107000"/>
              </a:lnSpc>
              <a:buFont typeface="Symbol" panose="05050102010706020507" pitchFamily="18" charset="2"/>
              <a:buChar char=""/>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Remember that self-doubt is common, and success is difficult. </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fontAlgn="base">
              <a:lnSpc>
                <a:spcPct val="107000"/>
              </a:lnSpc>
              <a:buFont typeface="Symbol" panose="05050102010706020507" pitchFamily="18" charset="2"/>
              <a:buChar char=""/>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Our failures are important for learning and growth. </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fontAlgn="base">
              <a:lnSpc>
                <a:spcPct val="107000"/>
              </a:lnSpc>
              <a:spcAft>
                <a:spcPts val="800"/>
              </a:spcAft>
              <a:buFont typeface="Symbol" panose="05050102010706020507" pitchFamily="18" charset="2"/>
              <a:buChar char=""/>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Showing you can overcome challenges will get you even one step closer to your goal!​</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algn="l" fontAlgn="base">
              <a:lnSpc>
                <a:spcPct val="107000"/>
              </a:lnSpc>
              <a:spcAft>
                <a:spcPts val="800"/>
              </a:spcAft>
            </a:pPr>
            <a:r>
              <a:rPr lang="en-CA"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Aimee and I both love this image because it speaks for itself. </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fontAlgn="base">
              <a:lnSpc>
                <a:spcPct val="107000"/>
              </a:lnSpc>
              <a:buFont typeface="Symbol" panose="05050102010706020507" pitchFamily="18" charset="2"/>
              <a:buChar char=""/>
            </a:pPr>
            <a:r>
              <a:rPr lang="en-CA"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Behind each individual success, there is a lot of work that people don't see.</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fontAlgn="base">
              <a:lnSpc>
                <a:spcPct val="107000"/>
              </a:lnSpc>
              <a:buFont typeface="Symbol" panose="05050102010706020507" pitchFamily="18" charset="2"/>
              <a:buChar char=""/>
            </a:pPr>
            <a:r>
              <a:rPr lang="en-CA" sz="1800" b="1">
                <a:effectLst/>
                <a:latin typeface="Calibri" panose="020F0502020204030204" pitchFamily="34" charset="0"/>
                <a:ea typeface="Times New Roman" panose="02020603050405020304" pitchFamily="18" charset="0"/>
                <a:cs typeface="Times New Roman" panose="02020603050405020304" pitchFamily="18" charset="0"/>
              </a:rPr>
              <a:t>This is the iceberg illusion.</a:t>
            </a:r>
            <a:r>
              <a:rPr lang="en-CA"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fontAlgn="base">
              <a:lnSpc>
                <a:spcPct val="107000"/>
              </a:lnSpc>
              <a:spcAft>
                <a:spcPts val="800"/>
              </a:spcAft>
              <a:buFont typeface="Symbol" panose="05050102010706020507" pitchFamily="18" charset="2"/>
              <a:buChar char=""/>
            </a:pPr>
            <a:r>
              <a:rPr lang="en-CA"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Success comes from dedication, hard work, good habits, disappointment, sacrifices, failure, and persistence.</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04B7863C-FFD4-4676-8C0B-A939BCDCA279}" type="slidenum">
              <a:rPr lang="en-CA" smtClean="0"/>
              <a:t>10</a:t>
            </a:fld>
            <a:endParaRPr lang="en-CA"/>
          </a:p>
        </p:txBody>
      </p:sp>
    </p:spTree>
    <p:extLst>
      <p:ext uri="{BB962C8B-B14F-4D97-AF65-F5344CB8AC3E}">
        <p14:creationId xmlns:p14="http://schemas.microsoft.com/office/powerpoint/2010/main" val="3375302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107000"/>
              </a:lnSpc>
              <a:spcAft>
                <a:spcPts val="800"/>
              </a:spcAft>
            </a:pPr>
            <a:r>
              <a:rPr lang="en-CA"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are the benefits of being a leader?</a:t>
            </a: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first benefit is the Relationship with People – </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buSzPts val="1000"/>
              <a:buFont typeface="Symbol" panose="05050102010706020507" pitchFamily="18" charset="2"/>
              <a:buChar char=""/>
              <a:tabLst>
                <a:tab pos="457200" algn="l"/>
              </a:tabLst>
            </a:pPr>
            <a:r>
              <a:rPr lang="en-CA"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Making connection and networking with people in the industry is a benefit for yourself but also for you as part of a team. </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buSzPts val="1000"/>
              <a:buFont typeface="Symbol" panose="05050102010706020507" pitchFamily="18" charset="2"/>
              <a:buChar char=""/>
              <a:tabLst>
                <a:tab pos="457200" algn="l"/>
              </a:tabLst>
            </a:pPr>
            <a:r>
              <a:rPr lang="en-CA"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Good relationship between team members is essential to create a sense of belonging. </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buSzPts val="1000"/>
              <a:buFont typeface="Symbol" panose="05050102010706020507" pitchFamily="18" charset="2"/>
              <a:buChar char=""/>
              <a:tabLst>
                <a:tab pos="457200" algn="l"/>
              </a:tabLst>
            </a:pPr>
            <a:r>
              <a:rPr lang="en-CA"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Strong social connexion at work have shown happier and healthier workers both mentally and physically. </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CA"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strong connexion with your team members will help facilitate relationships and create a safe environment for sharing and improvement. </a:t>
            </a: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next benefit is the Vision – </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buSzPts val="1000"/>
              <a:buFont typeface="Symbol" panose="05050102010706020507" pitchFamily="18" charset="2"/>
              <a:buChar char=""/>
              <a:tabLst>
                <a:tab pos="457200" algn="l"/>
              </a:tabLst>
            </a:pPr>
            <a:r>
              <a:rPr lang="en-CA"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Being in a leadership position, you can share your vision with your team, and together, you’ll be able to work towards common goals. </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CA"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This will also help your team and colleague to stay motivated and on track to achieve this common goal.</a:t>
            </a: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third one is Growth – </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CA"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Take any opportunities to improve your knowledge and grow – any webinar, </a:t>
            </a:r>
            <a:r>
              <a:rPr lang="en-CA" sz="1800" b="1"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elearning</a:t>
            </a:r>
            <a:r>
              <a:rPr lang="en-CA"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conference you take is an opportunity to improve your knowledge and gaining new skills that you can then after share with your colleagues as their coach. </a:t>
            </a: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And Lastly, Satisfaction – </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buSzPts val="1000"/>
              <a:buFont typeface="Symbol" panose="05050102010706020507" pitchFamily="18" charset="2"/>
              <a:buChar char=""/>
              <a:tabLst>
                <a:tab pos="457200" algn="l"/>
              </a:tabLst>
            </a:pPr>
            <a:r>
              <a:rPr lang="en-CA"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 is always a feeling of accomplishment when you can roll out a new project. Patients, pharmacy staff and other health professional can benefit from process improvement. </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buSzPts val="1000"/>
              <a:buFont typeface="Symbol" panose="05050102010706020507" pitchFamily="18" charset="2"/>
              <a:buChar char=""/>
              <a:tabLst>
                <a:tab pos="457200" algn="l"/>
              </a:tabLst>
            </a:pPr>
            <a:r>
              <a:rPr lang="en-CA"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factor of satisfaction can be to have a flexible schedule and autonomy. </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buSzPts val="1000"/>
              <a:buFont typeface="Symbol" panose="05050102010706020507" pitchFamily="18" charset="2"/>
              <a:buChar char=""/>
              <a:tabLst>
                <a:tab pos="457200" algn="l"/>
              </a:tabLst>
            </a:pPr>
            <a:r>
              <a:rPr lang="en-CA"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 a leader, don’t hesitate to show your satisfaction to your team. </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buSzPts val="1000"/>
              <a:buFont typeface="Symbol" panose="05050102010706020507" pitchFamily="18" charset="2"/>
              <a:buChar char=""/>
              <a:tabLst>
                <a:tab pos="457200" algn="l"/>
              </a:tabLst>
            </a:pPr>
            <a:r>
              <a:rPr lang="en-CA"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Just by telling them they are doing a good job on a regular basis, your team will feel valued, and they will appreciate your feedback! </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buSzPts val="1000"/>
              <a:buFont typeface="Symbol" panose="05050102010706020507" pitchFamily="18" charset="2"/>
              <a:buChar char=""/>
              <a:tabLst>
                <a:tab pos="457200" algn="l"/>
              </a:tabLst>
            </a:pPr>
            <a:r>
              <a:rPr lang="en-CA"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Being a leader is a fulfilling role for many reasons, as mentioned previously, making connexion with people, like your team members or other stakeholders. </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buSzPts val="1000"/>
              <a:buFont typeface="Symbol" panose="05050102010706020507" pitchFamily="18" charset="2"/>
              <a:buChar char=""/>
              <a:tabLst>
                <a:tab pos="457200" algn="l"/>
              </a:tabLst>
            </a:pPr>
            <a:r>
              <a:rPr lang="en-CA"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Being in a leadership role, you most likely act as a coach or a mentor for some people. This is so fulfilling knowing that you're making a difference in someone else journey and that you have an impact on their future, whether it's a student, a new employee or a colleague. </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CA"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People who enjoy their roles are more likely to be positive, optimistic, motivated and can make appropriate decisions.</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 you can see, there is many benefits of being a leader. In conclusion, you can improve communication, create a better workplace, improve productivity, motivates employees, set good example for other and inspires hard work. </a:t>
            </a: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Now we will discuss some of the challenges of leadership, and you will notice that there may be some cross over between benefits and challenges.  </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endParaRPr lang="en-CA">
              <a:cs typeface="Calibri" panose="020F0502020204030204"/>
            </a:endParaRPr>
          </a:p>
        </p:txBody>
      </p:sp>
      <p:sp>
        <p:nvSpPr>
          <p:cNvPr id="4" name="Slide Number Placeholder 3"/>
          <p:cNvSpPr>
            <a:spLocks noGrp="1"/>
          </p:cNvSpPr>
          <p:nvPr>
            <p:ph type="sldNum" sz="quarter" idx="5"/>
          </p:nvPr>
        </p:nvSpPr>
        <p:spPr/>
        <p:txBody>
          <a:bodyPr/>
          <a:lstStyle/>
          <a:p>
            <a:fld id="{04B7863C-FFD4-4676-8C0B-A939BCDCA279}" type="slidenum">
              <a:rPr lang="en-CA" smtClean="0"/>
              <a:t>11</a:t>
            </a:fld>
            <a:endParaRPr lang="en-CA"/>
          </a:p>
        </p:txBody>
      </p:sp>
    </p:spTree>
    <p:extLst>
      <p:ext uri="{BB962C8B-B14F-4D97-AF65-F5344CB8AC3E}">
        <p14:creationId xmlns:p14="http://schemas.microsoft.com/office/powerpoint/2010/main" val="2353347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800" b="1">
                <a:effectLst/>
                <a:latin typeface="Calibri" panose="020F0502020204030204" pitchFamily="34" charset="0"/>
                <a:ea typeface="Times New Roman" panose="02020603050405020304" pitchFamily="18" charset="0"/>
              </a:rPr>
              <a:t>Ok, so now, what are the challenges of being a leader?</a:t>
            </a:r>
            <a:endParaRPr lang="en-CA" sz="1800">
              <a:effectLst/>
              <a:latin typeface="Times New Roman" panose="02020603050405020304" pitchFamily="18" charset="0"/>
              <a:ea typeface="Times New Roman" panose="02020603050405020304" pitchFamily="18" charset="0"/>
            </a:endParaRPr>
          </a:p>
          <a:p>
            <a:pPr fontAlgn="base"/>
            <a:r>
              <a:rPr lang="en-US" sz="1800" b="1">
                <a:solidFill>
                  <a:srgbClr val="000000"/>
                </a:solidFill>
                <a:effectLst/>
                <a:latin typeface="Calibri" panose="020F0502020204030204" pitchFamily="34" charset="0"/>
                <a:ea typeface="Times New Roman" panose="02020603050405020304" pitchFamily="18" charset="0"/>
              </a:rPr>
              <a:t>T</a:t>
            </a:r>
            <a:r>
              <a:rPr lang="en-CA" sz="1800" b="1">
                <a:solidFill>
                  <a:srgbClr val="000000"/>
                </a:solidFill>
                <a:effectLst/>
                <a:latin typeface="Times New Roman" panose="02020603050405020304" pitchFamily="18" charset="0"/>
                <a:ea typeface="Times New Roman" panose="02020603050405020304" pitchFamily="18" charset="0"/>
              </a:rPr>
              <a:t>he first one in our opinion would be </a:t>
            </a:r>
            <a:r>
              <a:rPr lang="en-US" sz="1800" b="1">
                <a:solidFill>
                  <a:srgbClr val="000000"/>
                </a:solidFill>
                <a:effectLst/>
                <a:latin typeface="Calibri" panose="020F0502020204030204" pitchFamily="34" charset="0"/>
                <a:ea typeface="Times New Roman" panose="02020603050405020304" pitchFamily="18" charset="0"/>
              </a:rPr>
              <a:t>Effectiveness – </a:t>
            </a:r>
            <a:endParaRPr lang="en-CA" sz="180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en-US" sz="1800" b="1">
                <a:solidFill>
                  <a:srgbClr val="000000"/>
                </a:solidFill>
                <a:effectLst/>
                <a:latin typeface="Calibri" panose="020F0502020204030204" pitchFamily="34" charset="0"/>
                <a:ea typeface="Times New Roman" panose="02020603050405020304" pitchFamily="18" charset="0"/>
              </a:rPr>
              <a:t>You'll need to be extra efficient in things like time management, prioritizing, strategic thinking, decision-making and getting up to speed with the leadership role. </a:t>
            </a:r>
            <a:endParaRPr lang="en-CA" sz="180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en-US" sz="1800" b="1">
                <a:solidFill>
                  <a:srgbClr val="000000"/>
                </a:solidFill>
                <a:effectLst/>
                <a:latin typeface="Calibri" panose="020F0502020204030204" pitchFamily="34" charset="0"/>
                <a:ea typeface="Times New Roman" panose="02020603050405020304" pitchFamily="18" charset="0"/>
              </a:rPr>
              <a:t>These are all skills pharmacy professionals use frequently but leading a group and keeping the team on track throws a whole new spin on it. </a:t>
            </a:r>
            <a:endParaRPr lang="en-CA" sz="180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en-US" sz="1800" b="1">
                <a:solidFill>
                  <a:srgbClr val="000000"/>
                </a:solidFill>
                <a:effectLst/>
                <a:latin typeface="Calibri" panose="020F0502020204030204" pitchFamily="34" charset="0"/>
                <a:ea typeface="Times New Roman" panose="02020603050405020304" pitchFamily="18" charset="0"/>
              </a:rPr>
              <a:t>It can take some time to get used to it. </a:t>
            </a:r>
            <a:endParaRPr lang="en-CA" sz="180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en-US" sz="1800" b="1">
                <a:solidFill>
                  <a:srgbClr val="000000"/>
                </a:solidFill>
                <a:effectLst/>
                <a:latin typeface="Calibri" panose="020F0502020204030204" pitchFamily="34" charset="0"/>
                <a:ea typeface="Times New Roman" panose="02020603050405020304" pitchFamily="18" charset="0"/>
              </a:rPr>
              <a:t>B</a:t>
            </a:r>
            <a:r>
              <a:rPr lang="en-CA" sz="1800" b="1">
                <a:effectLst/>
                <a:latin typeface="Times New Roman" panose="02020603050405020304" pitchFamily="18" charset="0"/>
                <a:ea typeface="Times New Roman" panose="02020603050405020304" pitchFamily="18" charset="0"/>
              </a:rPr>
              <a:t>y that we mean that s</a:t>
            </a:r>
            <a:r>
              <a:rPr lang="en-US" sz="1800" b="1" err="1">
                <a:solidFill>
                  <a:srgbClr val="000000"/>
                </a:solidFill>
                <a:effectLst/>
                <a:latin typeface="Calibri" panose="020F0502020204030204" pitchFamily="34" charset="0"/>
                <a:ea typeface="Times New Roman" panose="02020603050405020304" pitchFamily="18" charset="0"/>
              </a:rPr>
              <a:t>ometimes</a:t>
            </a:r>
            <a:r>
              <a:rPr lang="en-US" sz="1800" b="1">
                <a:solidFill>
                  <a:srgbClr val="000000"/>
                </a:solidFill>
                <a:effectLst/>
                <a:latin typeface="Calibri" panose="020F0502020204030204" pitchFamily="34" charset="0"/>
                <a:ea typeface="Times New Roman" panose="02020603050405020304" pitchFamily="18" charset="0"/>
              </a:rPr>
              <a:t> you'll need to be available after hours, you may need to stay late to finish up a priority task, answer call on Saturday morning to walk an employee through a problem. </a:t>
            </a:r>
            <a:endParaRPr lang="en-CA" sz="180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en-US" sz="1800" b="1">
                <a:solidFill>
                  <a:srgbClr val="000000"/>
                </a:solidFill>
                <a:effectLst/>
                <a:latin typeface="Calibri" panose="020F0502020204030204" pitchFamily="34" charset="0"/>
                <a:ea typeface="Times New Roman" panose="02020603050405020304" pitchFamily="18" charset="0"/>
              </a:rPr>
              <a:t>You'll need to occasionally decide if home or work is priority. </a:t>
            </a:r>
            <a:endParaRPr lang="en-CA" sz="180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en-US" sz="1800" b="1">
                <a:solidFill>
                  <a:srgbClr val="000000"/>
                </a:solidFill>
                <a:effectLst/>
                <a:latin typeface="Calibri" panose="020F0502020204030204" pitchFamily="34" charset="0"/>
                <a:ea typeface="Times New Roman" panose="02020603050405020304" pitchFamily="18" charset="0"/>
              </a:rPr>
              <a:t>Again, with experience and a well-rounded team, these situations will become less and less, but when you first start, this can be very challenging.​</a:t>
            </a:r>
            <a:endParaRPr lang="en-CA" sz="1800">
              <a:effectLst/>
              <a:latin typeface="Times New Roman" panose="02020603050405020304" pitchFamily="18" charset="0"/>
              <a:ea typeface="Times New Roman" panose="02020603050405020304" pitchFamily="18" charset="0"/>
            </a:endParaRPr>
          </a:p>
          <a:p>
            <a:pPr marL="638175" fontAlgn="base"/>
            <a:r>
              <a:rPr lang="en-US" sz="1800">
                <a:effectLst/>
                <a:latin typeface="Arial" panose="020B0604020202020204" pitchFamily="34" charset="0"/>
                <a:ea typeface="Times New Roman" panose="02020603050405020304" pitchFamily="18" charset="0"/>
              </a:rPr>
              <a:t> </a:t>
            </a:r>
            <a:endParaRPr lang="en-CA" sz="1800">
              <a:effectLst/>
              <a:latin typeface="Times New Roman" panose="02020603050405020304" pitchFamily="18" charset="0"/>
              <a:ea typeface="Times New Roman" panose="02020603050405020304" pitchFamily="18" charset="0"/>
            </a:endParaRPr>
          </a:p>
          <a:p>
            <a:pPr fontAlgn="base"/>
            <a:r>
              <a:rPr lang="en-US" sz="1800" b="1">
                <a:solidFill>
                  <a:srgbClr val="000000"/>
                </a:solidFill>
                <a:effectLst/>
                <a:latin typeface="Calibri" panose="020F0502020204030204" pitchFamily="34" charset="0"/>
                <a:ea typeface="Times New Roman" panose="02020603050405020304" pitchFamily="18" charset="0"/>
              </a:rPr>
              <a:t>T</a:t>
            </a:r>
            <a:r>
              <a:rPr lang="en-CA" sz="1800" b="1">
                <a:effectLst/>
                <a:latin typeface="Times New Roman" panose="02020603050405020304" pitchFamily="18" charset="0"/>
                <a:ea typeface="Times New Roman" panose="02020603050405020304" pitchFamily="18" charset="0"/>
              </a:rPr>
              <a:t>he second challenge is </a:t>
            </a:r>
            <a:r>
              <a:rPr lang="en-US" sz="1800" b="1">
                <a:solidFill>
                  <a:srgbClr val="000000"/>
                </a:solidFill>
                <a:effectLst/>
                <a:latin typeface="Calibri" panose="020F0502020204030204" pitchFamily="34" charset="0"/>
                <a:ea typeface="Times New Roman" panose="02020603050405020304" pitchFamily="18" charset="0"/>
              </a:rPr>
              <a:t>Inspire or Inspiring people  - </a:t>
            </a:r>
            <a:endParaRPr lang="en-CA" sz="180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en-US" sz="1800" b="1">
                <a:solidFill>
                  <a:srgbClr val="000000"/>
                </a:solidFill>
                <a:effectLst/>
                <a:latin typeface="Calibri" panose="020F0502020204030204" pitchFamily="34" charset="0"/>
                <a:ea typeface="Times New Roman" panose="02020603050405020304" pitchFamily="18" charset="0"/>
              </a:rPr>
              <a:t>Some people can be inspired easily while other people might need some guidance and encouragement. </a:t>
            </a:r>
            <a:endParaRPr lang="en-CA" sz="180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en-US" sz="1800" b="1">
                <a:solidFill>
                  <a:srgbClr val="000000"/>
                </a:solidFill>
                <a:effectLst/>
                <a:latin typeface="Calibri" panose="020F0502020204030204" pitchFamily="34" charset="0"/>
                <a:ea typeface="Times New Roman" panose="02020603050405020304" pitchFamily="18" charset="0"/>
              </a:rPr>
              <a:t>Learning to work with different personalities effectively can be a challenge but once you start learning about motivating others and coaching and mentoring it gets easier.</a:t>
            </a:r>
            <a:endParaRPr lang="en-CA" sz="180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en-US" sz="1800" b="1">
                <a:solidFill>
                  <a:srgbClr val="000000"/>
                </a:solidFill>
                <a:effectLst/>
                <a:latin typeface="Calibri" panose="020F0502020204030204" pitchFamily="34" charset="0"/>
                <a:ea typeface="Times New Roman" panose="02020603050405020304" pitchFamily="18" charset="0"/>
              </a:rPr>
              <a:t> You'll need to understand what they want to achieve so you can inspire them better. </a:t>
            </a:r>
            <a:endParaRPr lang="en-CA" sz="1800">
              <a:effectLst/>
              <a:latin typeface="Times New Roman" panose="02020603050405020304" pitchFamily="18" charset="0"/>
              <a:ea typeface="Times New Roman" panose="02020603050405020304" pitchFamily="18" charset="0"/>
            </a:endParaRPr>
          </a:p>
          <a:p>
            <a:pPr marL="457200" fontAlgn="base"/>
            <a:r>
              <a:rPr lang="en-US" sz="1800">
                <a:effectLst/>
                <a:highlight>
                  <a:srgbClr val="FFFF00"/>
                </a:highlight>
                <a:latin typeface="Arial" panose="020B0604020202020204" pitchFamily="34" charset="0"/>
                <a:ea typeface="Times New Roman" panose="02020603050405020304" pitchFamily="18" charset="0"/>
              </a:rPr>
              <a:t> </a:t>
            </a:r>
            <a:endParaRPr lang="en-CA" sz="1800">
              <a:effectLst/>
              <a:latin typeface="Times New Roman" panose="02020603050405020304" pitchFamily="18" charset="0"/>
              <a:ea typeface="Times New Roman" panose="02020603050405020304" pitchFamily="18" charset="0"/>
            </a:endParaRPr>
          </a:p>
          <a:p>
            <a:pPr fontAlgn="base"/>
            <a:r>
              <a:rPr lang="en-US" sz="1800" b="1">
                <a:solidFill>
                  <a:srgbClr val="000000"/>
                </a:solidFill>
                <a:effectLst/>
                <a:latin typeface="Calibri" panose="020F0502020204030204" pitchFamily="34" charset="0"/>
                <a:ea typeface="Times New Roman" panose="02020603050405020304" pitchFamily="18" charset="0"/>
              </a:rPr>
              <a:t>Another challenge is collaboration – </a:t>
            </a:r>
            <a:endParaRPr lang="en-CA" sz="180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en-US" sz="1800" b="1">
                <a:solidFill>
                  <a:srgbClr val="000000"/>
                </a:solidFill>
                <a:effectLst/>
                <a:latin typeface="Calibri" panose="020F0502020204030204" pitchFamily="34" charset="0"/>
                <a:ea typeface="Times New Roman" panose="02020603050405020304" pitchFamily="18" charset="0"/>
              </a:rPr>
              <a:t>When you are working on a project of implementing a change, it is important to make sure relationships are maintained and you got buy-in from other Departments, groups or individuals. </a:t>
            </a:r>
            <a:endParaRPr lang="en-CA" sz="180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en-US" sz="1800" b="1">
                <a:solidFill>
                  <a:srgbClr val="000000"/>
                </a:solidFill>
                <a:effectLst/>
                <a:latin typeface="Calibri" panose="020F0502020204030204" pitchFamily="34" charset="0"/>
                <a:ea typeface="Times New Roman" panose="02020603050405020304" pitchFamily="18" charset="0"/>
              </a:rPr>
              <a:t>If you miss and important group or individual, big gaps in the process can happen. </a:t>
            </a:r>
            <a:endParaRPr lang="en-CA" sz="180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en-US" sz="1800" b="1">
                <a:solidFill>
                  <a:srgbClr val="000000"/>
                </a:solidFill>
                <a:effectLst/>
                <a:latin typeface="Calibri" panose="020F0502020204030204" pitchFamily="34" charset="0"/>
                <a:ea typeface="Times New Roman" panose="02020603050405020304" pitchFamily="18" charset="0"/>
              </a:rPr>
              <a:t>But don't worry to much about it, people are usually pretty forgiving, and you can always adjust after the fact- but I'll tell you from experience, its not a great feeling when you realize you missed someone important, likely not for them either... ​</a:t>
            </a:r>
            <a:endParaRPr lang="en-CA" sz="1800">
              <a:effectLst/>
              <a:latin typeface="Times New Roman" panose="02020603050405020304" pitchFamily="18" charset="0"/>
              <a:ea typeface="Times New Roman" panose="02020603050405020304" pitchFamily="18" charset="0"/>
            </a:endParaRPr>
          </a:p>
          <a:p>
            <a:pPr fontAlgn="base"/>
            <a:r>
              <a:rPr lang="en-US" sz="1800">
                <a:effectLst/>
                <a:latin typeface="Arial" panose="020B0604020202020204" pitchFamily="34" charset="0"/>
                <a:ea typeface="Times New Roman" panose="02020603050405020304" pitchFamily="18" charset="0"/>
              </a:rPr>
              <a:t> </a:t>
            </a:r>
            <a:endParaRPr lang="en-CA" sz="1800">
              <a:effectLst/>
              <a:latin typeface="Times New Roman" panose="02020603050405020304" pitchFamily="18" charset="0"/>
              <a:ea typeface="Times New Roman" panose="02020603050405020304" pitchFamily="18" charset="0"/>
            </a:endParaRPr>
          </a:p>
          <a:p>
            <a:pPr fontAlgn="base"/>
            <a:r>
              <a:rPr lang="en-US" sz="1800" b="1">
                <a:solidFill>
                  <a:srgbClr val="000000"/>
                </a:solidFill>
                <a:effectLst/>
                <a:latin typeface="Calibri" panose="020F0502020204030204" pitchFamily="34" charset="0"/>
                <a:ea typeface="Times New Roman" panose="02020603050405020304" pitchFamily="18" charset="0"/>
              </a:rPr>
              <a:t>Lastly Conflicts – </a:t>
            </a:r>
            <a:endParaRPr lang="en-CA" sz="180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en-US" sz="1800" b="1">
                <a:solidFill>
                  <a:srgbClr val="000000"/>
                </a:solidFill>
                <a:effectLst/>
                <a:latin typeface="Calibri" panose="020F0502020204030204" pitchFamily="34" charset="0"/>
                <a:ea typeface="Times New Roman" panose="02020603050405020304" pitchFamily="18" charset="0"/>
              </a:rPr>
              <a:t>Yikes.. We've all seen it, maybe even been involved in it.  </a:t>
            </a:r>
            <a:endParaRPr lang="en-CA" sz="180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en-US" sz="1800" b="1">
                <a:solidFill>
                  <a:srgbClr val="000000"/>
                </a:solidFill>
                <a:effectLst/>
                <a:latin typeface="Calibri" panose="020F0502020204030204" pitchFamily="34" charset="0"/>
                <a:ea typeface="Times New Roman" panose="02020603050405020304" pitchFamily="18" charset="0"/>
              </a:rPr>
              <a:t>When leading, if conflicts are not handled correctly, they can be extremely damaging to the workplace and lead to stress to many employees. It can sometimes be hard to know how to handle the situation between two employees or yourself and an employee. </a:t>
            </a:r>
            <a:endParaRPr lang="en-CA" sz="180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en-US" sz="1800" b="1">
                <a:solidFill>
                  <a:srgbClr val="000000"/>
                </a:solidFill>
                <a:effectLst/>
                <a:latin typeface="Calibri" panose="020F0502020204030204" pitchFamily="34" charset="0"/>
                <a:ea typeface="Times New Roman" panose="02020603050405020304" pitchFamily="18" charset="0"/>
              </a:rPr>
              <a:t>If it happens to you, don’t hesitate to take a pause, ask about the problem, listen to what people have to say and then you can talk about it and bring up solutions. </a:t>
            </a:r>
            <a:endParaRPr lang="en-CA" sz="180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en-US" sz="1800" b="1">
                <a:solidFill>
                  <a:srgbClr val="000000"/>
                </a:solidFill>
                <a:effectLst/>
                <a:latin typeface="Calibri" panose="020F0502020204030204" pitchFamily="34" charset="0"/>
                <a:ea typeface="Times New Roman" panose="02020603050405020304" pitchFamily="18" charset="0"/>
              </a:rPr>
              <a:t>The main thing to remember is to try to create a safe space for ideas to be shared and ensure that conflicting ideas are channeled into productive discussion that allows for growth. </a:t>
            </a:r>
            <a:endParaRPr lang="en-CA" sz="180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en-US" sz="1800" b="1">
                <a:solidFill>
                  <a:srgbClr val="000000"/>
                </a:solidFill>
                <a:effectLst/>
                <a:latin typeface="Calibri" panose="020F0502020204030204" pitchFamily="34" charset="0"/>
                <a:ea typeface="Times New Roman" panose="02020603050405020304" pitchFamily="18" charset="0"/>
              </a:rPr>
              <a:t>Also, make sure you consider everyone's point of view and don’t be afraid to change your approach if theirs is better.​</a:t>
            </a:r>
            <a:endParaRPr lang="en-CA" sz="1800">
              <a:effectLst/>
              <a:latin typeface="Times New Roman" panose="02020603050405020304" pitchFamily="18" charset="0"/>
              <a:ea typeface="Times New Roman" panose="02020603050405020304" pitchFamily="18" charset="0"/>
            </a:endParaRPr>
          </a:p>
          <a:p>
            <a:pPr marL="638175" fontAlgn="base"/>
            <a:r>
              <a:rPr lang="en-US" sz="1800" b="1">
                <a:effectLst/>
                <a:latin typeface="Arial" panose="020B0604020202020204" pitchFamily="34" charset="0"/>
                <a:ea typeface="Times New Roman" panose="02020603050405020304" pitchFamily="18" charset="0"/>
              </a:rPr>
              <a:t> </a:t>
            </a:r>
            <a:endParaRPr lang="en-CA" sz="1800">
              <a:effectLst/>
              <a:latin typeface="Times New Roman" panose="02020603050405020304" pitchFamily="18" charset="0"/>
              <a:ea typeface="Times New Roman" panose="02020603050405020304" pitchFamily="18" charset="0"/>
            </a:endParaRPr>
          </a:p>
          <a:p>
            <a:pPr fontAlgn="base"/>
            <a:r>
              <a:rPr lang="en-US" sz="1800">
                <a:solidFill>
                  <a:srgbClr val="000000"/>
                </a:solidFill>
                <a:effectLst/>
                <a:latin typeface="Calibri" panose="020F0502020204030204" pitchFamily="34" charset="0"/>
                <a:ea typeface="Times New Roman" panose="02020603050405020304" pitchFamily="18" charset="0"/>
              </a:rPr>
              <a:t>​</a:t>
            </a:r>
            <a:endParaRPr lang="en-CA" sz="1800">
              <a:effectLst/>
              <a:latin typeface="Times New Roman" panose="02020603050405020304" pitchFamily="18" charset="0"/>
              <a:ea typeface="Times New Roman" panose="02020603050405020304" pitchFamily="18" charset="0"/>
            </a:endParaRPr>
          </a:p>
          <a:p>
            <a:pPr fontAlgn="base"/>
            <a:r>
              <a:rPr lang="en-US" sz="1800" b="1">
                <a:solidFill>
                  <a:srgbClr val="000000"/>
                </a:solidFill>
                <a:effectLst/>
                <a:latin typeface="Calibri" panose="020F0502020204030204" pitchFamily="34" charset="0"/>
                <a:ea typeface="Times New Roman" panose="02020603050405020304" pitchFamily="18" charset="0"/>
              </a:rPr>
              <a:t>The list goes on of challenges you'll face as a leader, but as with anything, over time you will build confidence and be able to tackle any situation... or with a mentor and the help of the whole team, be able to navigate through tough situations. </a:t>
            </a:r>
            <a:endParaRPr lang="en-CA" sz="1800">
              <a:effectLst/>
              <a:latin typeface="Times New Roman" panose="02020603050405020304" pitchFamily="18" charset="0"/>
              <a:ea typeface="Times New Roman" panose="02020603050405020304" pitchFamily="18" charset="0"/>
            </a:endParaRPr>
          </a:p>
          <a:p>
            <a:pPr fontAlgn="base">
              <a:lnSpc>
                <a:spcPct val="107000"/>
              </a:lnSpc>
              <a:spcAft>
                <a:spcPts val="800"/>
              </a:spcAft>
            </a:pPr>
            <a:r>
              <a:rPr lang="en-CA"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4B7863C-FFD4-4676-8C0B-A939BCDCA279}" type="slidenum">
              <a:rPr lang="en-CA" smtClean="0"/>
              <a:t>12</a:t>
            </a:fld>
            <a:endParaRPr lang="en-CA"/>
          </a:p>
        </p:txBody>
      </p:sp>
    </p:spTree>
    <p:extLst>
      <p:ext uri="{BB962C8B-B14F-4D97-AF65-F5344CB8AC3E}">
        <p14:creationId xmlns:p14="http://schemas.microsoft.com/office/powerpoint/2010/main" val="1891473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Aimee</a:t>
            </a:r>
          </a:p>
          <a:p>
            <a:endParaRPr lang="en-US"/>
          </a:p>
          <a:p>
            <a:r>
              <a:rPr lang="en-US"/>
              <a:t>Lets talk about how what we've learned here can benefit you personally. </a:t>
            </a:r>
          </a:p>
          <a:p>
            <a:endParaRPr lang="en-US"/>
          </a:p>
          <a:p>
            <a:r>
              <a:rPr lang="en-US"/>
              <a:t>Qualities that we discussed as being important to get on board with leadership at work, will also transfer over to having better relationships outside the office. Think of your friends and family members. Hopefully they treat you with respect, are honest, loyal and positive :). </a:t>
            </a:r>
          </a:p>
          <a:p>
            <a:r>
              <a:rPr lang="en-US"/>
              <a:t>As you work towards a leadership role at work and take opportunities for learning and growing professionally, you build on these qualities and will learn how to be more present in your personal relationships. </a:t>
            </a:r>
          </a:p>
          <a:p>
            <a:endParaRPr lang="en-US"/>
          </a:p>
          <a:p>
            <a:r>
              <a:rPr lang="en-US"/>
              <a:t>You'll become a better decision maker. Leading a team at work and being a decision maker will ensure you sharpen your skills on identifying risks and making smart choices. Again, something that is important in personal life as well. If you are out with your family and have a hungry child and typically like to go sit at a fancy restaurant and wait 45 minutes for a nice meal? A smarter choice here (and I speak from experience) is to choose somewhere quicker to avoid the chaos of a cranky child. </a:t>
            </a:r>
          </a:p>
          <a:p>
            <a:endParaRPr lang="en-US"/>
          </a:p>
          <a:p>
            <a:r>
              <a:rPr lang="en-US"/>
              <a:t>It will become second nature to better understand others points of view. Teams are made from all sorts of different people and personalities. You'll become better at identifying when something is wrong and be able to intervene effectively before it's to late. A nice quality to bring into your personal life, when you can identify when a friend or family member needs someone to talk to, some time alone, or a hug. </a:t>
            </a:r>
          </a:p>
          <a:p>
            <a:endParaRPr lang="en-US"/>
          </a:p>
          <a:p>
            <a:r>
              <a:rPr lang="en-US"/>
              <a:t>Learning about time management... goes without saying.. Is there always a pile of laundry waiting to be folded or dishes to be put away? You'll learn more effective ways to prioritize and make up time to get these tasks done while still leaving time to spend doing things that bring you joy.</a:t>
            </a:r>
          </a:p>
          <a:p>
            <a:endParaRPr lang="en-US"/>
          </a:p>
          <a:p>
            <a:r>
              <a:rPr lang="en-US"/>
              <a:t>So.. It is pretty clear to see that Mentoring, Leading and Learning can benefit you both professionally and personally and really go hand in hand.</a:t>
            </a:r>
          </a:p>
          <a:p>
            <a:endParaRPr lang="en-US"/>
          </a:p>
          <a:p>
            <a:r>
              <a:rPr lang="en-US"/>
              <a:t>I took this from an article I found on under30CEO.com on leadership and happiness: </a:t>
            </a:r>
          </a:p>
          <a:p>
            <a:r>
              <a:rPr lang="en-US"/>
              <a:t>"Happiness is a great leadership quality because, if you lead by example, your colleagues will learn from you how to be happier themselves.</a:t>
            </a:r>
          </a:p>
          <a:p>
            <a:r>
              <a:rPr lang="en-US"/>
              <a:t>If you take off work regularly to spend time with your family and do things you enjoy, those you manage are more likely to do the same.</a:t>
            </a:r>
          </a:p>
          <a:p>
            <a:r>
              <a:rPr lang="en-US"/>
              <a:t>So go on the hikes. Take the road trip with your family, or set sail on a cruise. Find ways to be adventurous on your own terms.</a:t>
            </a:r>
          </a:p>
          <a:p>
            <a:r>
              <a:rPr lang="en-US"/>
              <a:t>Happiness in your workplace and in your life will make you a better leader. That’s the connection, and so if you seek out happiness for the sake of others and not yourself, you’ll become the greatest type of leader."</a:t>
            </a:r>
          </a:p>
        </p:txBody>
      </p:sp>
      <p:sp>
        <p:nvSpPr>
          <p:cNvPr id="4" name="Slide Number Placeholder 3"/>
          <p:cNvSpPr>
            <a:spLocks noGrp="1"/>
          </p:cNvSpPr>
          <p:nvPr>
            <p:ph type="sldNum" sz="quarter" idx="5"/>
          </p:nvPr>
        </p:nvSpPr>
        <p:spPr/>
        <p:txBody>
          <a:bodyPr/>
          <a:lstStyle/>
          <a:p>
            <a:fld id="{04B7863C-FFD4-4676-8C0B-A939BCDCA279}" type="slidenum">
              <a:rPr lang="en-CA" smtClean="0"/>
              <a:t>13</a:t>
            </a:fld>
            <a:endParaRPr lang="en-CA"/>
          </a:p>
        </p:txBody>
      </p:sp>
    </p:spTree>
    <p:extLst>
      <p:ext uri="{BB962C8B-B14F-4D97-AF65-F5344CB8AC3E}">
        <p14:creationId xmlns:p14="http://schemas.microsoft.com/office/powerpoint/2010/main" val="978403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107000"/>
              </a:lnSpc>
              <a:spcAft>
                <a:spcPts val="800"/>
              </a:spcAft>
            </a:pPr>
            <a:r>
              <a:rPr lang="en-CA" sz="1800" b="1">
                <a:effectLst/>
                <a:latin typeface="Calibri" panose="020F0502020204030204" pitchFamily="34" charset="0"/>
                <a:ea typeface="Times New Roman" panose="02020603050405020304" pitchFamily="18" charset="0"/>
                <a:cs typeface="Times New Roman" panose="02020603050405020304" pitchFamily="18" charset="0"/>
              </a:rPr>
              <a:t>We are almost at the end of our presentation, so w</a:t>
            </a: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 wanted to highlight a couple things for you this afternoon:​</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buFont typeface="Symbol" panose="05050102010706020507" pitchFamily="18" charset="2"/>
              <a:buChar char=""/>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Leadership comes in many shapes and sizes and people will be different in what type of leading role will work for them.​</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buFont typeface="Symbol" panose="05050102010706020507" pitchFamily="18" charset="2"/>
              <a:buChar char=""/>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Team player skills are key to having a satisfying career​</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buFont typeface="Symbol" panose="05050102010706020507" pitchFamily="18" charset="2"/>
              <a:buChar char=""/>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Step up and don't be shy. Put yourself out there, we all have the capability to be great leaders​</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buFont typeface="Symbol" panose="05050102010706020507" pitchFamily="18" charset="2"/>
              <a:buChar char=""/>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Benefits and challenges cross back and forth. What may be seen as a benefit to one, may be seen as a challenge to another. And every situation is different in some way.</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Font typeface="Symbol" panose="05050102010706020507" pitchFamily="18" charset="2"/>
              <a:buChar char=""/>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You'll see benefits at home and at work if you take the lead in your own profession and where you want it to go!​</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r>
              <a:rPr lang="en-CA" sz="1800">
                <a:effectLst/>
                <a:latin typeface="Calibri" panose="020F0502020204030204" pitchFamily="34" charset="0"/>
                <a:ea typeface="Times New Roman" panose="02020603050405020304" pitchFamily="18" charset="0"/>
                <a:cs typeface="Times New Roman" panose="02020603050405020304" pitchFamily="18" charset="0"/>
              </a:rPr>
              <a:t>IMEE:</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One last point to share so it doesn’t get lost. We need to remember who we are and what we stand for. As pharmacy health care professionals. We have an obligation to make patients our number 1 priority and to not cause harm. Being a leader in healthcare can be a bit tricky. You need to ensure patient care is not being compromised when leading teams and changes. It takes understanding why you're doing something and being able to effectively communicate that to your team so everyone is working towards that shared goal of the best possible care for our patients.​</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 understand that a leadership role is not appealing for everyone, but we really wanted to get one thing across: </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buFont typeface="Symbol" panose="05050102010706020507" pitchFamily="18" charset="2"/>
              <a:buChar char=""/>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 ALL have a leading role to play in our pharmacy profession, be it precepting students, presenting on a topic of interest to colleagues, being a member of a committee, or being in a defined manager position. </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Font typeface="Symbol" panose="05050102010706020507" pitchFamily="18" charset="2"/>
              <a:buChar char=""/>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You are a leader and are also part of a team that is working towards a shared goal, Let your skills shine!​</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cs typeface="Calibri"/>
            </a:endParaRPr>
          </a:p>
        </p:txBody>
      </p:sp>
      <p:sp>
        <p:nvSpPr>
          <p:cNvPr id="4" name="Slide Number Placeholder 3"/>
          <p:cNvSpPr>
            <a:spLocks noGrp="1"/>
          </p:cNvSpPr>
          <p:nvPr>
            <p:ph type="sldNum" sz="quarter" idx="5"/>
          </p:nvPr>
        </p:nvSpPr>
        <p:spPr/>
        <p:txBody>
          <a:bodyPr/>
          <a:lstStyle/>
          <a:p>
            <a:fld id="{04B7863C-FFD4-4676-8C0B-A939BCDCA279}" type="slidenum">
              <a:rPr lang="en-CA" smtClean="0"/>
              <a:t>14</a:t>
            </a:fld>
            <a:endParaRPr lang="en-CA"/>
          </a:p>
        </p:txBody>
      </p:sp>
    </p:spTree>
    <p:extLst>
      <p:ext uri="{BB962C8B-B14F-4D97-AF65-F5344CB8AC3E}">
        <p14:creationId xmlns:p14="http://schemas.microsoft.com/office/powerpoint/2010/main" val="1898319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a:p>
        </p:txBody>
      </p:sp>
      <p:sp>
        <p:nvSpPr>
          <p:cNvPr id="4" name="Espace réservé du numéro de diapositive 3"/>
          <p:cNvSpPr>
            <a:spLocks noGrp="1"/>
          </p:cNvSpPr>
          <p:nvPr>
            <p:ph type="sldNum" sz="quarter" idx="5"/>
          </p:nvPr>
        </p:nvSpPr>
        <p:spPr/>
        <p:txBody>
          <a:bodyPr/>
          <a:lstStyle/>
          <a:p>
            <a:fld id="{04B7863C-FFD4-4676-8C0B-A939BCDCA279}" type="slidenum">
              <a:rPr lang="en-CA" smtClean="0"/>
              <a:t>15</a:t>
            </a:fld>
            <a:endParaRPr lang="en-CA"/>
          </a:p>
        </p:txBody>
      </p:sp>
    </p:spTree>
    <p:extLst>
      <p:ext uri="{BB962C8B-B14F-4D97-AF65-F5344CB8AC3E}">
        <p14:creationId xmlns:p14="http://schemas.microsoft.com/office/powerpoint/2010/main" val="355406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4B7863C-FFD4-4676-8C0B-A939BCDCA279}" type="slidenum">
              <a:rPr lang="en-CA" smtClean="0"/>
              <a:t>16</a:t>
            </a:fld>
            <a:endParaRPr lang="en-CA"/>
          </a:p>
        </p:txBody>
      </p:sp>
    </p:spTree>
    <p:extLst>
      <p:ext uri="{BB962C8B-B14F-4D97-AF65-F5344CB8AC3E}">
        <p14:creationId xmlns:p14="http://schemas.microsoft.com/office/powerpoint/2010/main" val="2625570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Janie, I'll let you take it from here.</a:t>
            </a:r>
          </a:p>
          <a:p>
            <a:endParaRPr lang="en-US">
              <a:cs typeface="Calibri"/>
            </a:endParaRPr>
          </a:p>
          <a:p>
            <a:r>
              <a:rPr lang="en-US">
                <a:cs typeface="Calibri"/>
              </a:rPr>
              <a:t>As Aimee just mentioned, being a leader can be quite challenging!</a:t>
            </a:r>
          </a:p>
          <a:p>
            <a:pPr marL="171450" indent="-171450">
              <a:buFont typeface="Arial" panose="020B0604020202020204" pitchFamily="34" charset="0"/>
              <a:buChar char="•"/>
            </a:pPr>
            <a:r>
              <a:rPr lang="en-US">
                <a:cs typeface="Calibri"/>
              </a:rPr>
              <a:t>The objective of our presentation today is to identify the different type of leadership roles for pharmacy professionals,</a:t>
            </a:r>
          </a:p>
          <a:p>
            <a:pPr marL="171450" indent="-171450">
              <a:buFont typeface="Arial" panose="020B0604020202020204" pitchFamily="34" charset="0"/>
              <a:buChar char="•"/>
            </a:pPr>
            <a:r>
              <a:rPr lang="en-US">
                <a:cs typeface="Calibri"/>
              </a:rPr>
              <a:t>To know what you can do to get involved and how you can take opportunities.</a:t>
            </a:r>
          </a:p>
          <a:p>
            <a:pPr marL="171450" indent="-171450">
              <a:buFont typeface="Arial" panose="020B0604020202020204" pitchFamily="34" charset="0"/>
              <a:buChar char="•"/>
            </a:pPr>
            <a:r>
              <a:rPr lang="en-US">
                <a:cs typeface="Calibri"/>
              </a:rPr>
              <a:t>To be aware of the benefits and challenges of becoming a leader</a:t>
            </a:r>
          </a:p>
          <a:p>
            <a:pPr marL="171450" indent="-171450">
              <a:buFont typeface="Arial" panose="020B0604020202020204" pitchFamily="34" charset="0"/>
              <a:buChar char="•"/>
            </a:pPr>
            <a:r>
              <a:rPr lang="en-US">
                <a:cs typeface="Calibri"/>
              </a:rPr>
              <a:t>Know how a rewarding career can benefit you professionally</a:t>
            </a:r>
          </a:p>
          <a:p>
            <a:pPr marL="171450" indent="-171450">
              <a:buFont typeface="Arial" panose="020B0604020202020204" pitchFamily="34" charset="0"/>
              <a:buChar char="•"/>
            </a:pPr>
            <a:r>
              <a:rPr lang="en-US">
                <a:cs typeface="Calibri"/>
              </a:rPr>
              <a:t>And also how being a positive influence in your workplace can have benefits in your personal life! </a:t>
            </a:r>
          </a:p>
          <a:p>
            <a:endParaRPr lang="en-US">
              <a:cs typeface="Calibri"/>
            </a:endParaRPr>
          </a:p>
        </p:txBody>
      </p:sp>
      <p:sp>
        <p:nvSpPr>
          <p:cNvPr id="4" name="Slide Number Placeholder 3"/>
          <p:cNvSpPr>
            <a:spLocks noGrp="1"/>
          </p:cNvSpPr>
          <p:nvPr>
            <p:ph type="sldNum" sz="quarter" idx="5"/>
          </p:nvPr>
        </p:nvSpPr>
        <p:spPr/>
        <p:txBody>
          <a:bodyPr/>
          <a:lstStyle/>
          <a:p>
            <a:fld id="{04B7863C-FFD4-4676-8C0B-A939BCDCA279}" type="slidenum">
              <a:rPr lang="en-CA" smtClean="0"/>
              <a:t>2</a:t>
            </a:fld>
            <a:endParaRPr lang="en-CA"/>
          </a:p>
        </p:txBody>
      </p:sp>
    </p:spTree>
    <p:extLst>
      <p:ext uri="{BB962C8B-B14F-4D97-AF65-F5344CB8AC3E}">
        <p14:creationId xmlns:p14="http://schemas.microsoft.com/office/powerpoint/2010/main" val="3757322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5"/>
              </a:spcAft>
            </a:pPr>
            <a:r>
              <a:rPr lang="en-CA" sz="1200">
                <a:latin typeface="Calibri"/>
                <a:ea typeface="Calibri"/>
                <a:cs typeface="Calibri"/>
              </a:rPr>
              <a:t>Janie is a Registered Pharmacy Technician and Regional Quality Program Coordinator for Pharmacy Services at </a:t>
            </a:r>
            <a:r>
              <a:rPr lang="en-CA" sz="1200" err="1">
                <a:latin typeface="Calibri"/>
                <a:ea typeface="Calibri"/>
                <a:cs typeface="Calibri"/>
              </a:rPr>
              <a:t>Vitalité</a:t>
            </a:r>
            <a:r>
              <a:rPr lang="en-CA" sz="1200">
                <a:latin typeface="Calibri"/>
                <a:ea typeface="Calibri"/>
                <a:cs typeface="Calibri"/>
              </a:rPr>
              <a:t> Health Network in New Brunswick.</a:t>
            </a:r>
          </a:p>
          <a:p>
            <a:pPr>
              <a:lnSpc>
                <a:spcPct val="107000"/>
              </a:lnSpc>
              <a:spcAft>
                <a:spcPts val="815"/>
              </a:spcAft>
            </a:pPr>
            <a:r>
              <a:rPr lang="en-CA" sz="1200">
                <a:latin typeface="Calibri"/>
                <a:ea typeface="Calibri"/>
                <a:cs typeface="Calibri"/>
              </a:rPr>
              <a:t>In 2008, she graduated from the pharmacy technician program from the Collège Communautaire du NB in </a:t>
            </a:r>
            <a:r>
              <a:rPr lang="en-CA" sz="1200" err="1">
                <a:latin typeface="Calibri"/>
                <a:ea typeface="Calibri"/>
                <a:cs typeface="Calibri"/>
              </a:rPr>
              <a:t>Campbellton</a:t>
            </a:r>
            <a:r>
              <a:rPr lang="en-CA" sz="1200">
                <a:latin typeface="Calibri"/>
                <a:ea typeface="Calibri"/>
                <a:cs typeface="Calibri"/>
              </a:rPr>
              <a:t>.</a:t>
            </a:r>
          </a:p>
          <a:p>
            <a:pPr>
              <a:lnSpc>
                <a:spcPct val="107000"/>
              </a:lnSpc>
              <a:spcAft>
                <a:spcPts val="815"/>
              </a:spcAft>
            </a:pPr>
            <a:endParaRPr lang="en-CA" sz="1200">
              <a:latin typeface="Calibri"/>
              <a:ea typeface="Calibri"/>
              <a:cs typeface="Calibri"/>
            </a:endParaRPr>
          </a:p>
          <a:p>
            <a:pPr>
              <a:lnSpc>
                <a:spcPct val="107000"/>
              </a:lnSpc>
              <a:spcAft>
                <a:spcPts val="815"/>
              </a:spcAft>
            </a:pPr>
            <a:r>
              <a:rPr lang="en-CA" sz="1200">
                <a:latin typeface="Calibri"/>
                <a:ea typeface="Calibri"/>
                <a:cs typeface="Calibri"/>
              </a:rPr>
              <a:t>She began her career in 2008, working in a community pharmacy.</a:t>
            </a:r>
            <a:r>
              <a:rPr lang="en-CA">
                <a:latin typeface="Calibri"/>
                <a:ea typeface="Calibri"/>
                <a:cs typeface="Calibri"/>
              </a:rPr>
              <a:t> </a:t>
            </a:r>
          </a:p>
          <a:p>
            <a:pPr>
              <a:lnSpc>
                <a:spcPct val="107000"/>
              </a:lnSpc>
              <a:spcAft>
                <a:spcPts val="815"/>
              </a:spcAft>
            </a:pPr>
            <a:endParaRPr lang="en-CA">
              <a:latin typeface="Calibri"/>
              <a:ea typeface="Calibri"/>
              <a:cs typeface="Calibri"/>
            </a:endParaRPr>
          </a:p>
          <a:p>
            <a:pPr>
              <a:lnSpc>
                <a:spcPct val="107000"/>
              </a:lnSpc>
              <a:spcAft>
                <a:spcPts val="815"/>
              </a:spcAft>
            </a:pPr>
            <a:r>
              <a:rPr lang="en-CA" sz="1200">
                <a:latin typeface="Calibri"/>
                <a:ea typeface="Calibri"/>
                <a:cs typeface="Calibri"/>
              </a:rPr>
              <a:t>The following year, she found her true passion working as a pharmacy technician at the Chaleur Regional Hospital in Bathurst, NB.</a:t>
            </a:r>
          </a:p>
          <a:p>
            <a:pPr>
              <a:lnSpc>
                <a:spcPct val="107000"/>
              </a:lnSpc>
              <a:spcAft>
                <a:spcPts val="815"/>
              </a:spcAft>
            </a:pPr>
            <a:r>
              <a:rPr lang="en-CA" sz="1200">
                <a:latin typeface="Calibri"/>
                <a:ea typeface="Calibri"/>
                <a:cs typeface="Calibri"/>
              </a:rPr>
              <a:t>In 2015, she jumped on the opportunity to start the process of becoming a Registered Pharmacy Technician.</a:t>
            </a:r>
            <a:r>
              <a:rPr lang="en-CA">
                <a:latin typeface="Calibri"/>
                <a:ea typeface="Calibri"/>
                <a:cs typeface="Calibri"/>
              </a:rPr>
              <a:t> </a:t>
            </a:r>
          </a:p>
          <a:p>
            <a:pPr>
              <a:lnSpc>
                <a:spcPct val="107000"/>
              </a:lnSpc>
              <a:spcAft>
                <a:spcPts val="815"/>
              </a:spcAft>
            </a:pPr>
            <a:endParaRPr lang="en-CA" sz="1200">
              <a:latin typeface="Calibri" panose="020F0502020204030204" pitchFamily="34" charset="0"/>
              <a:ea typeface="Calibri" panose="020F0502020204030204" pitchFamily="34" charset="0"/>
              <a:cs typeface="Calibri"/>
            </a:endParaRPr>
          </a:p>
          <a:p>
            <a:pPr>
              <a:lnSpc>
                <a:spcPct val="107000"/>
              </a:lnSpc>
              <a:spcAft>
                <a:spcPts val="815"/>
              </a:spcAft>
            </a:pPr>
            <a:r>
              <a:rPr lang="en-CA" sz="1200">
                <a:latin typeface="Calibri"/>
                <a:ea typeface="Calibri"/>
                <a:cs typeface="Calibri"/>
              </a:rPr>
              <a:t>In May 2017, she became one of the first Registered Pharmacy Technicians in </a:t>
            </a:r>
            <a:r>
              <a:rPr lang="en-CA" sz="1200" err="1">
                <a:latin typeface="Calibri"/>
                <a:ea typeface="Calibri"/>
                <a:cs typeface="Calibri"/>
              </a:rPr>
              <a:t>Vitalité</a:t>
            </a:r>
            <a:r>
              <a:rPr lang="en-CA" sz="1200">
                <a:latin typeface="Calibri"/>
                <a:ea typeface="Calibri"/>
                <a:cs typeface="Calibri"/>
              </a:rPr>
              <a:t>. Janie has always seen the potential for her profession, and she encouraged her coworkers to get on board with licencing.</a:t>
            </a:r>
          </a:p>
          <a:p>
            <a:pPr>
              <a:lnSpc>
                <a:spcPct val="107000"/>
              </a:lnSpc>
              <a:spcAft>
                <a:spcPts val="815"/>
              </a:spcAft>
            </a:pPr>
            <a:endParaRPr lang="en-CA" sz="1200">
              <a:latin typeface="Calibri"/>
              <a:ea typeface="Calibri"/>
              <a:cs typeface="Calibri"/>
            </a:endParaRPr>
          </a:p>
          <a:p>
            <a:pPr marL="0" marR="0" lvl="0" indent="0" algn="l" defTabSz="914400" rtl="0" eaLnBrk="1" fontAlgn="auto" latinLnBrk="0" hangingPunct="1">
              <a:lnSpc>
                <a:spcPct val="107000"/>
              </a:lnSpc>
              <a:spcBef>
                <a:spcPts val="0"/>
              </a:spcBef>
              <a:spcAft>
                <a:spcPts val="815"/>
              </a:spcAft>
              <a:buClrTx/>
              <a:buSzTx/>
              <a:buFontTx/>
              <a:buNone/>
              <a:tabLst/>
              <a:defRPr/>
            </a:pPr>
            <a:r>
              <a:rPr lang="en-CA">
                <a:ea typeface="Calibri"/>
                <a:cs typeface="Calibri"/>
              </a:rPr>
              <a:t>Janie discovered that she had leadership skills after her supervisor gave her the opportunity to work and lead the implementation of automated dispensing cabinets in her region. Being able to share her knowledge, explain new processes and answer questions from her colleagues and other stakeholders made her realized that she really enjoyed it and that leadership skills came naturally for her. </a:t>
            </a:r>
          </a:p>
          <a:p>
            <a:pPr marL="0" marR="0" lvl="0" indent="0" algn="l" defTabSz="914400" rtl="0" eaLnBrk="1" fontAlgn="auto" latinLnBrk="0" hangingPunct="1">
              <a:lnSpc>
                <a:spcPct val="107000"/>
              </a:lnSpc>
              <a:spcBef>
                <a:spcPts val="0"/>
              </a:spcBef>
              <a:spcAft>
                <a:spcPts val="815"/>
              </a:spcAft>
              <a:buClrTx/>
              <a:buSzTx/>
              <a:buFontTx/>
              <a:buNone/>
              <a:tabLst/>
              <a:defRPr/>
            </a:pPr>
            <a:endParaRPr lang="en-CA" sz="1200">
              <a:latin typeface="Calibri"/>
              <a:ea typeface="Calibri"/>
              <a:cs typeface="Calibri"/>
            </a:endParaRPr>
          </a:p>
          <a:p>
            <a:pPr>
              <a:lnSpc>
                <a:spcPct val="107000"/>
              </a:lnSpc>
              <a:spcAft>
                <a:spcPts val="815"/>
              </a:spcAft>
            </a:pPr>
            <a:r>
              <a:rPr lang="en-CA" sz="1200">
                <a:latin typeface="Calibri"/>
                <a:ea typeface="Calibri"/>
                <a:cs typeface="Calibri"/>
              </a:rPr>
              <a:t>In 2018, she accepted the position of Pharmacy Coordinator at the Chaleur Regional Hospital, a position she held for 4 years. During these years, she also had the chance to lead implementation projects, to precept pharmacy technician's students and to support her team.</a:t>
            </a:r>
          </a:p>
          <a:p>
            <a:pPr>
              <a:lnSpc>
                <a:spcPct val="107000"/>
              </a:lnSpc>
              <a:spcAft>
                <a:spcPts val="815"/>
              </a:spcAft>
            </a:pPr>
            <a:endParaRPr lang="en-CA" sz="1200">
              <a:latin typeface="Calibri"/>
              <a:ea typeface="Calibri"/>
              <a:cs typeface="Calibri"/>
            </a:endParaRPr>
          </a:p>
          <a:p>
            <a:pPr marL="0" marR="0" lvl="0" indent="0" algn="l" defTabSz="914400" rtl="0" eaLnBrk="1" fontAlgn="auto" latinLnBrk="0" hangingPunct="1">
              <a:lnSpc>
                <a:spcPct val="107000"/>
              </a:lnSpc>
              <a:spcBef>
                <a:spcPts val="0"/>
              </a:spcBef>
              <a:spcAft>
                <a:spcPts val="815"/>
              </a:spcAft>
              <a:buClrTx/>
              <a:buSzTx/>
              <a:buFontTx/>
              <a:buNone/>
              <a:tabLst/>
              <a:defRPr/>
            </a:pPr>
            <a:r>
              <a:rPr lang="en-CA" sz="1200">
                <a:latin typeface="Calibri"/>
                <a:ea typeface="Calibri"/>
                <a:cs typeface="Calibri"/>
              </a:rPr>
              <a:t>In April 2022, she embarked on a new journey as the Regional Quality Program Coordinator for </a:t>
            </a:r>
            <a:r>
              <a:rPr lang="en-CA" sz="1200" err="1">
                <a:latin typeface="Calibri"/>
                <a:ea typeface="Calibri"/>
                <a:cs typeface="Calibri"/>
              </a:rPr>
              <a:t>Vitalité</a:t>
            </a:r>
            <a:r>
              <a:rPr lang="en-CA" sz="1200">
                <a:latin typeface="Calibri"/>
                <a:ea typeface="Calibri"/>
                <a:cs typeface="Calibri"/>
              </a:rPr>
              <a:t>. This new role was a big challenge for her, but she was ready to start this new opportunity. </a:t>
            </a:r>
            <a:r>
              <a:rPr lang="en-CA">
                <a:ea typeface="Calibri"/>
                <a:cs typeface="Calibri"/>
              </a:rPr>
              <a:t>Still to this day, Janie loves sharing with others and participating in different pharmacy initiatives. </a:t>
            </a:r>
          </a:p>
          <a:p>
            <a:pPr marL="0" marR="0" lvl="0" indent="0" algn="l" defTabSz="914400" rtl="0" eaLnBrk="1" fontAlgn="auto" latinLnBrk="0" hangingPunct="1">
              <a:lnSpc>
                <a:spcPct val="107000"/>
              </a:lnSpc>
              <a:spcBef>
                <a:spcPts val="0"/>
              </a:spcBef>
              <a:spcAft>
                <a:spcPts val="815"/>
              </a:spcAft>
              <a:buClrTx/>
              <a:buSzTx/>
              <a:buFontTx/>
              <a:buNone/>
              <a:tabLst/>
              <a:defRPr/>
            </a:pPr>
            <a:endParaRPr lang="en-CA" sz="1200">
              <a:latin typeface="Calibri"/>
              <a:ea typeface="Calibri"/>
              <a:cs typeface="Calibri"/>
            </a:endParaRPr>
          </a:p>
          <a:p>
            <a:pPr>
              <a:lnSpc>
                <a:spcPct val="107000"/>
              </a:lnSpc>
              <a:spcAft>
                <a:spcPts val="815"/>
              </a:spcAft>
            </a:pPr>
            <a:r>
              <a:rPr lang="en-CA" sz="1200">
                <a:solidFill>
                  <a:srgbClr val="C00000"/>
                </a:solidFill>
                <a:latin typeface="Calibri"/>
                <a:ea typeface="Calibri"/>
                <a:cs typeface="Calibri"/>
              </a:rPr>
              <a:t>Janie is also past-president and now vice-president of the program advisory committee for the pharmacy technician program at the community college in </a:t>
            </a:r>
            <a:r>
              <a:rPr lang="en-CA" sz="1200" err="1">
                <a:solidFill>
                  <a:srgbClr val="C00000"/>
                </a:solidFill>
                <a:latin typeface="Calibri"/>
                <a:ea typeface="Calibri"/>
                <a:cs typeface="Calibri"/>
              </a:rPr>
              <a:t>Campbellton</a:t>
            </a:r>
            <a:endParaRPr lang="en-CA" sz="1200">
              <a:solidFill>
                <a:srgbClr val="C00000"/>
              </a:solidFill>
              <a:latin typeface="Calibri"/>
              <a:ea typeface="Calibri"/>
              <a:cs typeface="Calibri"/>
            </a:endParaRPr>
          </a:p>
          <a:p>
            <a:pPr>
              <a:lnSpc>
                <a:spcPct val="107000"/>
              </a:lnSpc>
              <a:spcAft>
                <a:spcPts val="815"/>
              </a:spcAft>
            </a:pPr>
            <a:endParaRPr lang="en-CA" sz="1200">
              <a:solidFill>
                <a:srgbClr val="C00000"/>
              </a:solidFill>
              <a:latin typeface="Calibri"/>
              <a:ea typeface="Calibri"/>
              <a:cs typeface="Calibri"/>
            </a:endParaRPr>
          </a:p>
          <a:p>
            <a:r>
              <a:rPr lang="en-CA">
                <a:ea typeface="Calibri"/>
                <a:cs typeface="Calibri"/>
              </a:rPr>
              <a:t>Her regional role with </a:t>
            </a:r>
            <a:r>
              <a:rPr lang="en-CA" err="1">
                <a:ea typeface="Calibri"/>
                <a:cs typeface="Calibri"/>
              </a:rPr>
              <a:t>Vitalité</a:t>
            </a:r>
            <a:r>
              <a:rPr lang="en-CA">
                <a:ea typeface="Calibri"/>
                <a:cs typeface="Calibri"/>
              </a:rPr>
              <a:t> gives her the chance to use her leadership skills when leading projects and participation in other pharmacy initiatives. Her satisfaction at work keeps increasing as she reaches new personal and professional goals. </a:t>
            </a:r>
            <a:endParaRPr lang="en-CA"/>
          </a:p>
        </p:txBody>
      </p:sp>
      <p:sp>
        <p:nvSpPr>
          <p:cNvPr id="4" name="Slide Number Placeholder 3"/>
          <p:cNvSpPr>
            <a:spLocks noGrp="1"/>
          </p:cNvSpPr>
          <p:nvPr>
            <p:ph type="sldNum" sz="quarter" idx="5"/>
          </p:nvPr>
        </p:nvSpPr>
        <p:spPr/>
        <p:txBody>
          <a:bodyPr/>
          <a:lstStyle/>
          <a:p>
            <a:fld id="{04B7863C-FFD4-4676-8C0B-A939BCDCA279}" type="slidenum">
              <a:rPr lang="en-CA" smtClean="0"/>
              <a:t>3</a:t>
            </a:fld>
            <a:endParaRPr lang="en-CA"/>
          </a:p>
        </p:txBody>
      </p:sp>
    </p:spTree>
    <p:extLst>
      <p:ext uri="{BB962C8B-B14F-4D97-AF65-F5344CB8AC3E}">
        <p14:creationId xmlns:p14="http://schemas.microsoft.com/office/powerpoint/2010/main" val="1059099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5"/>
              </a:spcAft>
            </a:pPr>
            <a:r>
              <a:rPr lang="en-CA"/>
              <a:t>Aimee is a Registered Pharmacy Technician and Acting Regional Compound Supervisor for Pharmacy Services at Horizon Health Network in New Brunswick.</a:t>
            </a:r>
            <a:endParaRPr lang="en-US"/>
          </a:p>
          <a:p>
            <a:pPr>
              <a:lnSpc>
                <a:spcPct val="107000"/>
              </a:lnSpc>
              <a:spcAft>
                <a:spcPts val="815"/>
              </a:spcAft>
            </a:pPr>
            <a:r>
              <a:rPr lang="en-CA"/>
              <a:t>In 2007, she graduated from the pharmacy technician program at the New Brunswick Community College in Saint John New Brunswick.</a:t>
            </a:r>
            <a:endParaRPr lang="en-US"/>
          </a:p>
          <a:p>
            <a:pPr>
              <a:lnSpc>
                <a:spcPct val="107000"/>
              </a:lnSpc>
              <a:spcAft>
                <a:spcPts val="815"/>
              </a:spcAft>
            </a:pPr>
            <a:r>
              <a:rPr lang="en-CA"/>
              <a:t>She began her career in 2007, working in a community pharmacy and later that year started working at the Saint John Regional Hospital.</a:t>
            </a:r>
          </a:p>
          <a:p>
            <a:pPr>
              <a:lnSpc>
                <a:spcPct val="107000"/>
              </a:lnSpc>
              <a:spcAft>
                <a:spcPts val="815"/>
              </a:spcAft>
            </a:pPr>
            <a:endParaRPr lang="en-US"/>
          </a:p>
          <a:p>
            <a:pPr>
              <a:lnSpc>
                <a:spcPct val="107000"/>
              </a:lnSpc>
              <a:spcAft>
                <a:spcPts val="815"/>
              </a:spcAft>
            </a:pPr>
            <a:r>
              <a:rPr lang="en-CA"/>
              <a:t>Between 2014 and 2017, she continued her education and became a registered pharmacy technician. </a:t>
            </a:r>
            <a:endParaRPr lang="en-US"/>
          </a:p>
          <a:p>
            <a:pPr>
              <a:lnSpc>
                <a:spcPct val="107000"/>
              </a:lnSpc>
              <a:spcAft>
                <a:spcPts val="815"/>
              </a:spcAft>
            </a:pPr>
            <a:r>
              <a:rPr lang="en-CA"/>
              <a:t>Aimee has since pushed for advancements of the pharmacy technician profession and advocates for it whenever she can.</a:t>
            </a:r>
            <a:endParaRPr lang="en-CA">
              <a:cs typeface="Calibri"/>
            </a:endParaRPr>
          </a:p>
          <a:p>
            <a:pPr>
              <a:lnSpc>
                <a:spcPct val="107000"/>
              </a:lnSpc>
              <a:spcAft>
                <a:spcPts val="815"/>
              </a:spcAft>
            </a:pPr>
            <a:r>
              <a:rPr lang="en-CA"/>
              <a:t>In December 2017, she began a position as a Pharmacy Coordinator at the Saint John Regional Hospital. During this time, she led a team technicians and assistants, planned and  implemented many operational projects and took every opportunity that came her way to advance her knowledge. She began getting involved in committees such as the pharmacy Quality Improvement committee, NBCC Program Advisory Committee and the local pharmacy social committee. During this time, she found a passion for process improvement and change management and achieved her Lean Six Sigma Green Belt. </a:t>
            </a:r>
          </a:p>
          <a:p>
            <a:pPr>
              <a:lnSpc>
                <a:spcPct val="107000"/>
              </a:lnSpc>
              <a:spcAft>
                <a:spcPts val="815"/>
              </a:spcAft>
            </a:pPr>
            <a:endParaRPr lang="en-US"/>
          </a:p>
          <a:p>
            <a:pPr>
              <a:lnSpc>
                <a:spcPct val="107000"/>
              </a:lnSpc>
              <a:spcAft>
                <a:spcPts val="815"/>
              </a:spcAft>
            </a:pPr>
            <a:r>
              <a:rPr lang="en-CA"/>
              <a:t>In April 2022, she began the position of Acting Regional Compounding Supervisor for Horizon Health. Over the last 18 months, with the help of all the amazing pharmacy employees and leaders at Horizon Health, Aimee has created and implemented a non-sterile compounding program aligned with NAPRA standards across the region and has now switched focus to sterile compounding where she will work to standardize sterile compounding practices at Horizon Health.</a:t>
            </a:r>
            <a:endParaRPr lang="en-CA">
              <a:cs typeface="Calibri"/>
            </a:endParaRPr>
          </a:p>
          <a:p>
            <a:endParaRPr lang="en-CA"/>
          </a:p>
          <a:p>
            <a:r>
              <a:rPr lang="en-CA"/>
              <a:t>The role Aimee has lead herself to with Horizon Health gives her more schedule flexibility, portability, and autonomy. She is truly passionate about the work she is doing and her overall satisfaction at work continues to improve. Her work-life balance is exactly where she needs it to be to maintain healthy relationships at work and at home with her family.</a:t>
            </a:r>
          </a:p>
          <a:p>
            <a:endParaRPr lang="en-CA">
              <a:cs typeface="Calibri"/>
            </a:endParaRPr>
          </a:p>
          <a:p>
            <a:endParaRPr lang="en-CA"/>
          </a:p>
        </p:txBody>
      </p:sp>
      <p:sp>
        <p:nvSpPr>
          <p:cNvPr id="4" name="Slide Number Placeholder 3"/>
          <p:cNvSpPr>
            <a:spLocks noGrp="1"/>
          </p:cNvSpPr>
          <p:nvPr>
            <p:ph type="sldNum" sz="quarter" idx="5"/>
          </p:nvPr>
        </p:nvSpPr>
        <p:spPr/>
        <p:txBody>
          <a:bodyPr/>
          <a:lstStyle/>
          <a:p>
            <a:fld id="{04B7863C-FFD4-4676-8C0B-A939BCDCA279}" type="slidenum">
              <a:rPr lang="en-CA" smtClean="0"/>
              <a:t>4</a:t>
            </a:fld>
            <a:endParaRPr lang="en-CA"/>
          </a:p>
        </p:txBody>
      </p:sp>
    </p:spTree>
    <p:extLst>
      <p:ext uri="{BB962C8B-B14F-4D97-AF65-F5344CB8AC3E}">
        <p14:creationId xmlns:p14="http://schemas.microsoft.com/office/powerpoint/2010/main" val="601067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Janie</a:t>
            </a:r>
          </a:p>
          <a:p>
            <a:r>
              <a:rPr lang="en-US">
                <a:cs typeface="Calibri"/>
              </a:rPr>
              <a:t>Aimee and I are both located on opposites side of New Brunswick! You must wonder how we met? So, here’s a little story time on how Aimee and I met, It’s a great story of networking and collaboration!</a:t>
            </a:r>
          </a:p>
          <a:p>
            <a:r>
              <a:rPr lang="en-US">
                <a:cs typeface="Calibri"/>
              </a:rPr>
              <a:t>Since we were the first to be in a position the needed licensure in hospitals in New Brunswick, we met a couple time virtually as we collaborated to advocate for the profession in our respective health authorities. </a:t>
            </a:r>
          </a:p>
          <a:p>
            <a:r>
              <a:rPr lang="en-US">
                <a:cs typeface="Calibri"/>
              </a:rPr>
              <a:t>We both participated in the Jurisprudence Standard setting working group for pharmacy technicians with the New Brunswick College of Pharmacists in May 2019.</a:t>
            </a:r>
          </a:p>
          <a:p>
            <a:r>
              <a:rPr lang="en-US">
                <a:cs typeface="Calibri"/>
              </a:rPr>
              <a:t>We now frequent each other’s Teams chats to collaborate on quality assurance details especially for sterile and nonsterile compounding!</a:t>
            </a:r>
          </a:p>
          <a:p>
            <a:r>
              <a:rPr lang="en-US">
                <a:cs typeface="Calibri"/>
              </a:rPr>
              <a:t>We always have good conversation, and we share ideas with each other which is super useful! </a:t>
            </a:r>
          </a:p>
        </p:txBody>
      </p:sp>
      <p:sp>
        <p:nvSpPr>
          <p:cNvPr id="4" name="Slide Number Placeholder 3"/>
          <p:cNvSpPr>
            <a:spLocks noGrp="1"/>
          </p:cNvSpPr>
          <p:nvPr>
            <p:ph type="sldNum" sz="quarter" idx="5"/>
          </p:nvPr>
        </p:nvSpPr>
        <p:spPr/>
        <p:txBody>
          <a:bodyPr/>
          <a:lstStyle/>
          <a:p>
            <a:fld id="{04B7863C-FFD4-4676-8C0B-A939BCDCA279}" type="slidenum">
              <a:rPr lang="en-CA" smtClean="0"/>
              <a:t>5</a:t>
            </a:fld>
            <a:endParaRPr lang="en-CA"/>
          </a:p>
        </p:txBody>
      </p:sp>
    </p:spTree>
    <p:extLst>
      <p:ext uri="{BB962C8B-B14F-4D97-AF65-F5344CB8AC3E}">
        <p14:creationId xmlns:p14="http://schemas.microsoft.com/office/powerpoint/2010/main" val="1266538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Aimee</a:t>
            </a:r>
          </a:p>
          <a:p>
            <a:r>
              <a:rPr lang="en-US"/>
              <a:t>It is your calling, your purpose, your vision of your life and work, the core source of your motivation.</a:t>
            </a:r>
            <a:endParaRPr lang="en-US">
              <a:cs typeface="Calibri"/>
            </a:endParaRPr>
          </a:p>
          <a:p>
            <a:r>
              <a:rPr lang="en-US"/>
              <a:t>•If you are feeling overwhelmed, anxious or unfulfilled (all things I felt before taking the lead in where my career patch was going), its most likely because you don’t have a  clear understanding of your why.</a:t>
            </a:r>
            <a:endParaRPr lang="en-US">
              <a:cs typeface="Calibri"/>
            </a:endParaRPr>
          </a:p>
          <a:p>
            <a:r>
              <a:rPr lang="en-US"/>
              <a:t>•Of all the different types of work around you, why do you choose what you are doing right now? (Probably something we don’t think about enough)</a:t>
            </a:r>
            <a:endParaRPr lang="en-US">
              <a:cs typeface="Calibri"/>
            </a:endParaRPr>
          </a:p>
          <a:p>
            <a:r>
              <a:rPr lang="en-US"/>
              <a:t>•Needed a job out of college to pay the bills? Just fell into this career path? – tell my story, father wanted me to go to college, applied for PE and PT. Got accepted to PT. Worked for 10 years feeling unfulfilled and not wanting to go to work. </a:t>
            </a:r>
            <a:endParaRPr lang="en-US">
              <a:cs typeface="Calibri"/>
            </a:endParaRPr>
          </a:p>
          <a:p>
            <a:r>
              <a:rPr lang="en-US"/>
              <a:t>•^</a:t>
            </a:r>
            <a:endParaRPr lang="en-US">
              <a:cs typeface="Calibri"/>
            </a:endParaRPr>
          </a:p>
          <a:p>
            <a:r>
              <a:rPr lang="en-US"/>
              <a:t>•Your why comes from within you. When I was able to realize this, my career started to flourish. You have the steering wheel to take your career where you want it to go. I started seeking out mentors and began mentoring students. My satisfaction at work was improving greatly! Which In turn meant my home life satisfaction improved as well (because lets face it, leaving work at work and home at home just isn’t reality).</a:t>
            </a:r>
            <a:endParaRPr lang="en-US">
              <a:cs typeface="Calibri"/>
            </a:endParaRPr>
          </a:p>
          <a:p>
            <a:r>
              <a:rPr lang="en-US"/>
              <a:t>•9 out of 10 workers who have a mentor say they are happy in their job!</a:t>
            </a:r>
            <a:endParaRPr lang="en-US">
              <a:cs typeface="Calibri"/>
            </a:endParaRPr>
          </a:p>
          <a:p>
            <a:r>
              <a:rPr lang="en-US"/>
              <a:t>•BONUS-There are all kinds of studies out there showing that a high sense of purpose leads to a happier and longer life!</a:t>
            </a:r>
            <a:endParaRPr lang="en-US">
              <a:cs typeface="Calibri"/>
            </a:endParaRPr>
          </a:p>
          <a:p>
            <a:r>
              <a:rPr lang="en-US">
                <a:cs typeface="Calibri"/>
              </a:rPr>
              <a:t>^</a:t>
            </a:r>
          </a:p>
          <a:p>
            <a:r>
              <a:rPr lang="en-US"/>
              <a:t>•</a:t>
            </a:r>
            <a:r>
              <a:rPr lang="en-US" u="sng"/>
              <a:t>LEADERSHIP</a:t>
            </a:r>
            <a:r>
              <a:rPr lang="en-US"/>
              <a:t>- The action of leading a group of people or an organization.</a:t>
            </a:r>
            <a:endParaRPr lang="en-US">
              <a:cs typeface="Calibri"/>
            </a:endParaRPr>
          </a:p>
          <a:p>
            <a:r>
              <a:rPr lang="en-US"/>
              <a:t>•It’s so much more than this!</a:t>
            </a:r>
            <a:endParaRPr lang="en-US">
              <a:cs typeface="Calibri"/>
            </a:endParaRPr>
          </a:p>
          <a:p>
            <a:r>
              <a:rPr lang="en-US">
                <a:cs typeface="Calibri"/>
              </a:rPr>
              <a:t>^</a:t>
            </a:r>
          </a:p>
          <a:p>
            <a:r>
              <a:rPr lang="en-US"/>
              <a:t>•Leaders pursue innovation not as an obligation but because they enjoy it. They measure success by looking at the teams achievements. </a:t>
            </a:r>
            <a:endParaRPr lang="en-US">
              <a:cs typeface="Calibri"/>
            </a:endParaRPr>
          </a:p>
          <a:p>
            <a:r>
              <a:rPr lang="en-US"/>
              <a:t>•They set goals and concentrate on their teams development while working towards organizational goals.</a:t>
            </a:r>
            <a:endParaRPr lang="en-US">
              <a:cs typeface="Calibri"/>
            </a:endParaRPr>
          </a:p>
          <a:p>
            <a:r>
              <a:rPr lang="en-US"/>
              <a:t>•Leaders are not always people who hold higher ranks in an organization.</a:t>
            </a:r>
            <a:endParaRPr lang="en-US">
              <a:cs typeface="Calibri"/>
            </a:endParaRPr>
          </a:p>
          <a:p>
            <a:r>
              <a:rPr lang="en-US">
                <a:cs typeface="Calibri"/>
              </a:rPr>
              <a:t>^</a:t>
            </a:r>
          </a:p>
          <a:p>
            <a:r>
              <a:rPr lang="en-US"/>
              <a:t>•So we are here today to motivate you and share ways that you can become a leader and more satisfied in your workplace, without necessary being the successful applicant to a job posting!</a:t>
            </a:r>
            <a:endParaRPr lang="en-US">
              <a:cs typeface="Calibri"/>
            </a:endParaRPr>
          </a:p>
          <a:p>
            <a:r>
              <a:rPr lang="en-US"/>
              <a:t>•</a:t>
            </a:r>
            <a:endParaRPr lang="en-US">
              <a:cs typeface="Calibri"/>
            </a:endParaRPr>
          </a:p>
          <a:p>
            <a:r>
              <a:rPr lang="en-US"/>
              <a:t>•So we will give you some tips and tricks on how to get involved in those leadership type roles and responsibilities within your workplace and in turn beef up your profile so you can be an ideal candidate for defined leadership positions if you choose to pursue.</a:t>
            </a:r>
            <a:endParaRPr lang="en-US">
              <a:cs typeface="Calibri"/>
            </a:endParaRPr>
          </a:p>
          <a:p>
            <a:endParaRPr lang="en-US">
              <a:cs typeface="Calibri"/>
            </a:endParaRPr>
          </a:p>
          <a:p>
            <a:r>
              <a:rPr lang="en-US">
                <a:cs typeface="Calibri"/>
              </a:rPr>
              <a:t>So I'll pass it back over to Janie who will talk about leadership roles.</a:t>
            </a:r>
          </a:p>
          <a:p>
            <a:endParaRPr lang="en-US">
              <a:cs typeface="Calibri"/>
            </a:endParaRPr>
          </a:p>
        </p:txBody>
      </p:sp>
      <p:sp>
        <p:nvSpPr>
          <p:cNvPr id="4" name="Slide Number Placeholder 3"/>
          <p:cNvSpPr>
            <a:spLocks noGrp="1"/>
          </p:cNvSpPr>
          <p:nvPr>
            <p:ph type="sldNum" sz="quarter" idx="5"/>
          </p:nvPr>
        </p:nvSpPr>
        <p:spPr/>
        <p:txBody>
          <a:bodyPr/>
          <a:lstStyle/>
          <a:p>
            <a:fld id="{04B7863C-FFD4-4676-8C0B-A939BCDCA279}" type="slidenum">
              <a:rPr lang="en-CA" smtClean="0"/>
              <a:t>6</a:t>
            </a:fld>
            <a:endParaRPr lang="en-CA"/>
          </a:p>
        </p:txBody>
      </p:sp>
    </p:spTree>
    <p:extLst>
      <p:ext uri="{BB962C8B-B14F-4D97-AF65-F5344CB8AC3E}">
        <p14:creationId xmlns:p14="http://schemas.microsoft.com/office/powerpoint/2010/main" val="1371780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dirty="0"/>
              <a:t>Janie</a:t>
            </a:r>
          </a:p>
          <a:p>
            <a:pPr marL="342900" lvl="0" indent="-342900" algn="l" fontAlgn="base">
              <a:lnSpc>
                <a:spcPct val="107000"/>
              </a:lnSpc>
              <a:spcAft>
                <a:spcPts val="800"/>
              </a:spcAft>
              <a:buFont typeface="Symbol" panose="05050102010706020507" pitchFamily="18" charset="2"/>
              <a:buChar char=""/>
            </a:pPr>
            <a:r>
              <a:rPr lang="en-US" sz="1800" b="1" dirty="0">
                <a:solidFill>
                  <a:srgbClr val="000000"/>
                </a:solidFill>
                <a:effectLst/>
                <a:latin typeface="Calibri"/>
                <a:ea typeface="Times New Roman" panose="02020603050405020304" pitchFamily="18" charset="0"/>
                <a:cs typeface="Calibri"/>
              </a:rPr>
              <a:t>When Aimee and I started brainstorming for this presentation, we’ve listed the different leadership roles that we commonly see in our pharmacies.</a:t>
            </a:r>
            <a:endParaRPr lang="en-CA" sz="1800" dirty="0">
              <a:effectLst/>
              <a:latin typeface="Calibri"/>
              <a:ea typeface="Calibri" panose="020F0502020204030204" pitchFamily="34" charset="0"/>
              <a:cs typeface="Calibri"/>
            </a:endParaRPr>
          </a:p>
          <a:p>
            <a:pPr fontAlgn="base">
              <a:lnSpc>
                <a:spcPct val="107000"/>
              </a:lnSpc>
              <a:spcAft>
                <a:spcPts val="800"/>
              </a:spcAft>
            </a:pPr>
            <a:r>
              <a:rPr lang="en-US" sz="1800" b="1" dirty="0">
                <a:effectLst/>
                <a:latin typeface="Calibri"/>
                <a:ea typeface="Times New Roman" panose="02020603050405020304" pitchFamily="18" charset="0"/>
                <a:cs typeface="Calibri"/>
              </a:rPr>
              <a:t>We decided to separate them into 2 categories:</a:t>
            </a:r>
            <a:r>
              <a:rPr lang="en-US" sz="1800" b="1" dirty="0">
                <a:latin typeface="Calibri"/>
                <a:ea typeface="Times New Roman" panose="02020603050405020304" pitchFamily="18" charset="0"/>
                <a:cs typeface="Calibri"/>
              </a:rPr>
              <a:t> </a:t>
            </a:r>
            <a:endParaRPr lang="en-CA" sz="1800">
              <a:latin typeface="Calibri" panose="020F0502020204030204" pitchFamily="34" charset="0"/>
              <a:ea typeface="Calibri" panose="020F0502020204030204" pitchFamily="34" charset="0"/>
              <a:cs typeface="Times New Roman" panose="02020603050405020304" pitchFamily="18" charset="0"/>
            </a:endParaRPr>
          </a:p>
          <a:p>
            <a:pPr algn="l" fontAlgn="base">
              <a:lnSpc>
                <a:spcPct val="107000"/>
              </a:lnSpc>
              <a:spcAft>
                <a:spcPts val="800"/>
              </a:spcAft>
            </a:pPr>
            <a:r>
              <a:rPr lang="en-US" sz="1800" b="1" dirty="0">
                <a:effectLst/>
                <a:latin typeface="Calibri"/>
                <a:ea typeface="Times New Roman" panose="02020603050405020304" pitchFamily="18" charset="0"/>
                <a:cs typeface="Calibri"/>
              </a:rPr>
              <a:t>The defined roles : they</a:t>
            </a:r>
            <a:r>
              <a:rPr lang="en-US" sz="1800" b="1" dirty="0">
                <a:solidFill>
                  <a:srgbClr val="000000"/>
                </a:solidFill>
                <a:effectLst/>
                <a:latin typeface="Calibri"/>
                <a:ea typeface="Times New Roman" panose="02020603050405020304" pitchFamily="18" charset="0"/>
                <a:cs typeface="Calibri"/>
              </a:rPr>
              <a:t> are usually pretty easy to identify like a manager or a supervisor.</a:t>
            </a:r>
            <a:r>
              <a:rPr lang="en-US" sz="1800" b="1" dirty="0">
                <a:solidFill>
                  <a:srgbClr val="000000"/>
                </a:solidFill>
                <a:latin typeface="Calibri"/>
                <a:ea typeface="Times New Roman" panose="02020603050405020304" pitchFamily="18" charset="0"/>
                <a:cs typeface="Calibri"/>
              </a:rPr>
              <a:t> </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fontAlgn="base">
              <a:lnSpc>
                <a:spcPct val="107000"/>
              </a:lnSpc>
              <a:spcAft>
                <a:spcPts val="800"/>
              </a:spcAft>
              <a:buFont typeface="Symbol" panose="05050102010706020507" pitchFamily="18" charset="2"/>
              <a:buChar char=""/>
            </a:pPr>
            <a:r>
              <a:rPr lang="en-US" sz="1800" b="1" dirty="0">
                <a:effectLst/>
                <a:latin typeface="Calibri"/>
                <a:ea typeface="Times New Roman" panose="02020603050405020304" pitchFamily="18" charset="0"/>
                <a:cs typeface="Calibri"/>
              </a:rPr>
              <a:t>and the non-defined roles : like being a project lead or a member of a committee.</a:t>
            </a:r>
            <a:endParaRPr lang="en-CA" sz="1800" dirty="0">
              <a:effectLst/>
              <a:latin typeface="Calibri"/>
              <a:ea typeface="Calibri" panose="020F0502020204030204" pitchFamily="34" charset="0"/>
              <a:cs typeface="Calibri"/>
            </a:endParaRPr>
          </a:p>
          <a:p>
            <a:pPr algn="l" fontAlgn="base">
              <a:lnSpc>
                <a:spcPct val="107000"/>
              </a:lnSpc>
              <a:spcAft>
                <a:spcPts val="800"/>
              </a:spcAft>
            </a:pPr>
            <a:r>
              <a:rPr lang="en-CA" sz="1800" b="1" dirty="0">
                <a:solidFill>
                  <a:srgbClr val="000000"/>
                </a:solidFill>
                <a:effectLst/>
                <a:latin typeface="Calibri"/>
                <a:ea typeface="Times New Roman" panose="02020603050405020304" pitchFamily="18" charset="0"/>
                <a:cs typeface="Calibri"/>
              </a:rPr>
              <a:t> </a:t>
            </a:r>
            <a:endParaRPr lang="en-CA" sz="1800" dirty="0">
              <a:effectLst/>
              <a:latin typeface="Calibri"/>
              <a:ea typeface="Calibri" panose="020F0502020204030204" pitchFamily="34" charset="0"/>
              <a:cs typeface="Calibri"/>
            </a:endParaRPr>
          </a:p>
          <a:p>
            <a:pPr algn="l" fontAlgn="base">
              <a:lnSpc>
                <a:spcPct val="107000"/>
              </a:lnSpc>
              <a:spcAft>
                <a:spcPts val="800"/>
              </a:spcAft>
            </a:pPr>
            <a:r>
              <a:rPr lang="en-CA" sz="1800" b="1" dirty="0">
                <a:solidFill>
                  <a:srgbClr val="000000"/>
                </a:solidFill>
                <a:effectLst/>
                <a:latin typeface="Calibri"/>
                <a:ea typeface="Times New Roman" panose="02020603050405020304" pitchFamily="18" charset="0"/>
                <a:cs typeface="Calibri"/>
              </a:rPr>
              <a:t>Let’s start with some defined roles.</a:t>
            </a:r>
            <a:r>
              <a:rPr lang="en-US" sz="1800" b="1" dirty="0">
                <a:solidFill>
                  <a:srgbClr val="000000"/>
                </a:solidFill>
                <a:effectLst/>
                <a:latin typeface="Calibri"/>
                <a:ea typeface="Times New Roman" panose="02020603050405020304" pitchFamily="18" charset="0"/>
                <a:cs typeface="Calibri"/>
              </a:rPr>
              <a:t>​</a:t>
            </a:r>
            <a:endParaRPr lang="en-CA" sz="1800" dirty="0">
              <a:effectLst/>
              <a:latin typeface="Calibri"/>
              <a:ea typeface="Calibri" panose="020F0502020204030204" pitchFamily="34" charset="0"/>
              <a:cs typeface="Calibri"/>
            </a:endParaRPr>
          </a:p>
          <a:p>
            <a:pPr marL="342900" indent="-342900" fontAlgn="base">
              <a:lnSpc>
                <a:spcPct val="107000"/>
              </a:lnSpc>
              <a:buFont typeface="Symbol" panose="05050102010706020507" pitchFamily="18" charset="2"/>
              <a:buChar char=""/>
            </a:pPr>
            <a:r>
              <a:rPr lang="en-CA" sz="1800" b="1" dirty="0">
                <a:solidFill>
                  <a:srgbClr val="000000"/>
                </a:solidFill>
                <a:effectLst/>
                <a:latin typeface="Calibri"/>
                <a:ea typeface="Times New Roman" panose="02020603050405020304" pitchFamily="18" charset="0"/>
                <a:cs typeface="Calibri"/>
              </a:rPr>
              <a:t>We are beginning to see more pharmacy</a:t>
            </a:r>
            <a:r>
              <a:rPr lang="en-CA" sz="1800" b="1" dirty="0">
                <a:solidFill>
                  <a:srgbClr val="000000"/>
                </a:solidFill>
                <a:latin typeface="Calibri"/>
                <a:ea typeface="Times New Roman" panose="02020603050405020304" pitchFamily="18" charset="0"/>
                <a:cs typeface="Calibri"/>
              </a:rPr>
              <a:t> professionals,  </a:t>
            </a:r>
            <a:r>
              <a:rPr lang="en-CA" sz="1800" b="1" dirty="0">
                <a:solidFill>
                  <a:srgbClr val="000000"/>
                </a:solidFill>
                <a:effectLst/>
                <a:latin typeface="Calibri"/>
                <a:ea typeface="Times New Roman" panose="02020603050405020304" pitchFamily="18" charset="0"/>
                <a:cs typeface="Calibri"/>
              </a:rPr>
              <a:t>across the country holding a supervisor, coordinator and even managers positions.</a:t>
            </a:r>
            <a:r>
              <a:rPr lang="en-CA" sz="1800" b="1" dirty="0">
                <a:solidFill>
                  <a:srgbClr val="000000"/>
                </a:solidFill>
                <a:latin typeface="Calibri"/>
                <a:ea typeface="Times New Roman" panose="02020603050405020304" pitchFamily="18" charset="0"/>
                <a:cs typeface="Calibri"/>
              </a:rPr>
              <a:t>  </a:t>
            </a:r>
            <a:endParaRPr lang="en-CA" sz="1800" dirty="0">
              <a:effectLst/>
              <a:latin typeface="Times New Roman"/>
              <a:ea typeface="Calibri" panose="020F0502020204030204" pitchFamily="34" charset="0"/>
              <a:cs typeface="Times New Roman" panose="02020603050405020304" pitchFamily="18" charset="0"/>
            </a:endParaRPr>
          </a:p>
          <a:p>
            <a:pPr marL="342900" indent="-342900" fontAlgn="base">
              <a:lnSpc>
                <a:spcPct val="107000"/>
              </a:lnSpc>
              <a:buFont typeface="Symbol" panose="05050102010706020507" pitchFamily="18" charset="2"/>
              <a:buChar char=""/>
            </a:pPr>
            <a:r>
              <a:rPr lang="en-CA" sz="1800" b="1" dirty="0">
                <a:solidFill>
                  <a:srgbClr val="000000"/>
                </a:solidFill>
                <a:effectLst/>
                <a:latin typeface="Calibri"/>
                <a:ea typeface="Times New Roman" panose="02020603050405020304" pitchFamily="18" charset="0"/>
                <a:cs typeface="Calibri"/>
              </a:rPr>
              <a:t>All those roles, along with working through day-to-day operations with regard to staffing, scheduling and work rotations; you’ll also have the pleasure of helping employees grow and crush their career goals.</a:t>
            </a:r>
            <a:r>
              <a:rPr lang="en-CA" sz="1800" b="1" dirty="0">
                <a:solidFill>
                  <a:srgbClr val="000000"/>
                </a:solidFill>
                <a:latin typeface="Calibri"/>
                <a:ea typeface="Times New Roman" panose="02020603050405020304" pitchFamily="18" charset="0"/>
                <a:cs typeface="Calibri"/>
              </a:rPr>
              <a:t> </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fontAlgn="base">
              <a:lnSpc>
                <a:spcPct val="107000"/>
              </a:lnSpc>
              <a:spcAft>
                <a:spcPts val="800"/>
              </a:spcAft>
              <a:buFont typeface="Symbol" panose="05050102010706020507" pitchFamily="18" charset="2"/>
              <a:buChar char=""/>
            </a:pPr>
            <a:r>
              <a:rPr lang="en-CA" sz="1800" b="1" dirty="0">
                <a:solidFill>
                  <a:srgbClr val="000000"/>
                </a:solidFill>
                <a:effectLst/>
                <a:latin typeface="Calibri"/>
                <a:ea typeface="Times New Roman" panose="02020603050405020304" pitchFamily="18" charset="0"/>
                <a:cs typeface="Calibri"/>
              </a:rPr>
              <a:t>This can be very rewarding work, but it does come with its challenges which we will discuss a bit later. ​</a:t>
            </a:r>
            <a:endParaRPr lang="en-CA" sz="1800" dirty="0">
              <a:effectLst/>
              <a:latin typeface="Calibri"/>
              <a:ea typeface="Calibri" panose="020F0502020204030204" pitchFamily="34" charset="0"/>
              <a:cs typeface="Calibri"/>
            </a:endParaRPr>
          </a:p>
          <a:p>
            <a:pPr algn="l" fontAlgn="base">
              <a:lnSpc>
                <a:spcPct val="107000"/>
              </a:lnSpc>
              <a:spcAft>
                <a:spcPts val="800"/>
              </a:spcAft>
            </a:pPr>
            <a:r>
              <a:rPr lang="en-CA" sz="1800" b="1" dirty="0">
                <a:solidFill>
                  <a:srgbClr val="000000"/>
                </a:solidFill>
                <a:effectLst/>
                <a:latin typeface="Calibri"/>
                <a:ea typeface="Times New Roman" panose="02020603050405020304" pitchFamily="18" charset="0"/>
                <a:cs typeface="Calibri"/>
              </a:rPr>
              <a:t>​</a:t>
            </a:r>
            <a:endParaRPr lang="en-CA" sz="1800" dirty="0">
              <a:effectLst/>
              <a:latin typeface="Calibri"/>
              <a:ea typeface="Calibri" panose="020F0502020204030204" pitchFamily="34" charset="0"/>
              <a:cs typeface="Calibri"/>
            </a:endParaRPr>
          </a:p>
          <a:p>
            <a:pPr fontAlgn="base">
              <a:lnSpc>
                <a:spcPct val="107000"/>
              </a:lnSpc>
              <a:spcAft>
                <a:spcPts val="800"/>
              </a:spcAft>
            </a:pPr>
            <a:r>
              <a:rPr lang="en-CA" sz="1800" b="1" dirty="0">
                <a:solidFill>
                  <a:srgbClr val="000000"/>
                </a:solidFill>
                <a:effectLst/>
                <a:latin typeface="Calibri"/>
                <a:ea typeface="Times New Roman" panose="02020603050405020304" pitchFamily="18" charset="0"/>
                <a:cs typeface="Calibri"/>
              </a:rPr>
              <a:t>The next defined role is another type of supervision.</a:t>
            </a:r>
            <a:r>
              <a:rPr lang="en-CA" sz="1800" b="1" dirty="0">
                <a:solidFill>
                  <a:srgbClr val="000000"/>
                </a:solidFill>
                <a:latin typeface="Calibri"/>
                <a:ea typeface="Times New Roman" panose="02020603050405020304" pitchFamily="18" charset="0"/>
                <a:cs typeface="Calibri"/>
              </a:rPr>
              <a:t> </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fontAlgn="base">
              <a:lnSpc>
                <a:spcPct val="107000"/>
              </a:lnSpc>
              <a:buFont typeface="Symbol" panose="05050102010706020507" pitchFamily="18" charset="2"/>
              <a:buChar char=""/>
            </a:pPr>
            <a:r>
              <a:rPr lang="en-CA" sz="1800" b="1" dirty="0">
                <a:solidFill>
                  <a:srgbClr val="000000"/>
                </a:solidFill>
                <a:effectLst/>
                <a:latin typeface="Calibri"/>
                <a:ea typeface="Times New Roman" panose="02020603050405020304" pitchFamily="18" charset="0"/>
                <a:cs typeface="Calibri"/>
              </a:rPr>
              <a:t>As you might all know, NAPRA standards for sterile and non-sterile compounding requires a lot of work to implement. NAPRA also mention that a pharmacy technician or pharmacist can be designated as the compounding supervisor.</a:t>
            </a:r>
            <a:r>
              <a:rPr lang="en-CA" sz="1800" b="1" dirty="0">
                <a:solidFill>
                  <a:srgbClr val="000000"/>
                </a:solidFill>
                <a:latin typeface="Calibri"/>
                <a:ea typeface="Times New Roman" panose="02020603050405020304" pitchFamily="18" charset="0"/>
                <a:cs typeface="Calibri"/>
              </a:rPr>
              <a:t> </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fontAlgn="base">
              <a:lnSpc>
                <a:spcPct val="107000"/>
              </a:lnSpc>
              <a:buFont typeface="Symbol" panose="05050102010706020507" pitchFamily="18" charset="2"/>
              <a:buChar char=""/>
            </a:pPr>
            <a:r>
              <a:rPr lang="en-CA" sz="1800" b="1" dirty="0">
                <a:solidFill>
                  <a:srgbClr val="000000"/>
                </a:solidFill>
                <a:effectLst/>
                <a:latin typeface="Calibri"/>
                <a:ea typeface="Times New Roman" panose="02020603050405020304" pitchFamily="18" charset="0"/>
                <a:cs typeface="Calibri"/>
              </a:rPr>
              <a:t>The size of this role will depend on whether you are working for a corporation, health care system or a community pharmacy.</a:t>
            </a:r>
            <a:r>
              <a:rPr lang="en-CA" sz="1800" b="1" dirty="0">
                <a:solidFill>
                  <a:srgbClr val="000000"/>
                </a:solidFill>
                <a:latin typeface="Calibri"/>
                <a:ea typeface="Times New Roman" panose="02020603050405020304" pitchFamily="18" charset="0"/>
                <a:cs typeface="Calibri"/>
              </a:rPr>
              <a:t> </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fontAlgn="base">
              <a:lnSpc>
                <a:spcPct val="107000"/>
              </a:lnSpc>
              <a:spcAft>
                <a:spcPts val="800"/>
              </a:spcAft>
              <a:buFont typeface="Symbol" panose="05050102010706020507" pitchFamily="18" charset="2"/>
              <a:buChar char=""/>
            </a:pPr>
            <a:r>
              <a:rPr lang="en-CA" sz="1800" b="1" dirty="0">
                <a:solidFill>
                  <a:srgbClr val="000000"/>
                </a:solidFill>
                <a:effectLst/>
                <a:latin typeface="Calibri"/>
                <a:ea typeface="Times New Roman" panose="02020603050405020304" pitchFamily="18" charset="0"/>
                <a:cs typeface="Calibri"/>
              </a:rPr>
              <a:t>It can be a part time or a fill time job depending on the activities in your pharmacy. In that role, you will be responsible to ensure your pharmacy is complying with all the standards including that all compounding personnel are up to date on certifications, compounding areas and controlled rooms are maintained and cleaned appropriately, completing risk assessments, creating master formulas, and much more.​</a:t>
            </a:r>
            <a:endParaRPr lang="en-CA" sz="1800" b="1" dirty="0">
              <a:solidFill>
                <a:schemeClr val="tx1"/>
              </a:solidFill>
              <a:effectLst/>
              <a:latin typeface="Calibri"/>
              <a:ea typeface="Times New Roman" panose="02020603050405020304" pitchFamily="18" charset="0"/>
              <a:cs typeface="Calibri"/>
            </a:endParaRPr>
          </a:p>
          <a:p>
            <a:pPr marL="0" lvl="0" indent="0" algn="l" fontAlgn="base">
              <a:lnSpc>
                <a:spcPct val="107000"/>
              </a:lnSpc>
              <a:spcAft>
                <a:spcPts val="800"/>
              </a:spcAft>
              <a:buFont typeface="Symbol" panose="05050102010706020507" pitchFamily="18" charset="2"/>
              <a:buNone/>
            </a:pPr>
            <a:r>
              <a:rPr lang="en-CA" sz="1800" dirty="0">
                <a:solidFill>
                  <a:srgbClr val="000000"/>
                </a:solidFill>
                <a:effectLst/>
                <a:latin typeface="Calibri"/>
                <a:ea typeface="Times New Roman" panose="02020603050405020304" pitchFamily="18" charset="0"/>
                <a:cs typeface="Calibri"/>
              </a:rPr>
              <a:t>​</a:t>
            </a:r>
            <a:r>
              <a:rPr lang="en-CA" sz="1800" b="1" dirty="0">
                <a:solidFill>
                  <a:srgbClr val="000000"/>
                </a:solidFill>
                <a:effectLst/>
                <a:latin typeface="Calibri"/>
                <a:ea typeface="Times New Roman" panose="02020603050405020304" pitchFamily="18" charset="0"/>
                <a:cs typeface="Calibri"/>
              </a:rPr>
              <a:t>The last defined role that I want to talk about is being an instructor for a pharmacy </a:t>
            </a:r>
            <a:r>
              <a:rPr lang="en-CA" sz="1800" b="1" dirty="0">
                <a:solidFill>
                  <a:srgbClr val="000000"/>
                </a:solidFill>
                <a:latin typeface="Calibri"/>
                <a:ea typeface="Times New Roman" panose="02020603050405020304" pitchFamily="18" charset="0"/>
                <a:cs typeface="Calibri"/>
              </a:rPr>
              <a:t>programs</a:t>
            </a:r>
            <a:r>
              <a:rPr lang="en-CA" sz="1800" b="1" dirty="0">
                <a:solidFill>
                  <a:srgbClr val="000000"/>
                </a:solidFill>
                <a:effectLst/>
                <a:latin typeface="Calibri"/>
                <a:ea typeface="Times New Roman" panose="02020603050405020304" pitchFamily="18" charset="0"/>
                <a:cs typeface="Calibri"/>
              </a:rPr>
              <a:t>.</a:t>
            </a:r>
            <a:r>
              <a:rPr lang="en-CA" sz="1800" b="1" dirty="0">
                <a:solidFill>
                  <a:srgbClr val="000000"/>
                </a:solidFill>
                <a:latin typeface="Calibri"/>
                <a:ea typeface="Times New Roman" panose="02020603050405020304" pitchFamily="18" charset="0"/>
                <a:cs typeface="Calibri"/>
              </a:rPr>
              <a:t> </a:t>
            </a:r>
            <a:endParaRPr lang="en-CA" sz="1800" dirty="0">
              <a:effectLst/>
              <a:latin typeface="Times New Roman"/>
              <a:ea typeface="Calibri" panose="020F0502020204030204" pitchFamily="34" charset="0"/>
              <a:cs typeface="Times New Roman" panose="02020603050405020304" pitchFamily="18" charset="0"/>
            </a:endParaRPr>
          </a:p>
          <a:p>
            <a:pPr marL="342900" indent="-342900" fontAlgn="base">
              <a:lnSpc>
                <a:spcPct val="107000"/>
              </a:lnSpc>
              <a:spcAft>
                <a:spcPts val="800"/>
              </a:spcAft>
              <a:buFont typeface="Symbol" panose="05050102010706020507" pitchFamily="18" charset="2"/>
              <a:buChar char=""/>
            </a:pPr>
            <a:r>
              <a:rPr lang="en-CA" sz="1800" dirty="0">
                <a:solidFill>
                  <a:srgbClr val="000000"/>
                </a:solidFill>
                <a:latin typeface="Calibri"/>
                <a:ea typeface="Times New Roman" panose="02020603050405020304" pitchFamily="18" charset="0"/>
                <a:cs typeface="Calibri"/>
              </a:rPr>
              <a:t>​</a:t>
            </a:r>
            <a:r>
              <a:rPr lang="en-CA" sz="1800" b="1" dirty="0">
                <a:solidFill>
                  <a:srgbClr val="000000"/>
                </a:solidFill>
              </a:rPr>
              <a:t>That role provides an opportunity to lead and tech pharmacy students. </a:t>
            </a:r>
            <a:r>
              <a:rPr lang="en-CA" sz="1800" b="1" dirty="0">
                <a:solidFill>
                  <a:srgbClr val="000000"/>
                </a:solidFill>
                <a:latin typeface="Calibri"/>
                <a:ea typeface="Times New Roman" panose="02020603050405020304" pitchFamily="18" charset="0"/>
                <a:cs typeface="Calibri"/>
              </a:rPr>
              <a:t> </a:t>
            </a:r>
            <a:endParaRPr lang="en-CA"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fontAlgn="base">
              <a:lnSpc>
                <a:spcPct val="107000"/>
              </a:lnSpc>
              <a:buFont typeface="Symbol" panose="05050102010706020507" pitchFamily="18" charset="2"/>
              <a:buChar char=""/>
            </a:pPr>
            <a:r>
              <a:rPr lang="en-CA" sz="1800" b="1" dirty="0">
                <a:solidFill>
                  <a:srgbClr val="000000"/>
                </a:solidFill>
                <a:effectLst/>
                <a:latin typeface="Calibri"/>
                <a:ea typeface="Times New Roman" panose="02020603050405020304" pitchFamily="18" charset="0"/>
                <a:cs typeface="Calibri"/>
              </a:rPr>
              <a:t>It also requires that you are up to date on all the most recent best practices and standards, and you will need to keep the program aligned with changing practices.</a:t>
            </a:r>
            <a:r>
              <a:rPr lang="en-CA" sz="1800" b="1" dirty="0">
                <a:solidFill>
                  <a:srgbClr val="000000"/>
                </a:solidFill>
                <a:latin typeface="Calibri"/>
                <a:ea typeface="Times New Roman" panose="02020603050405020304" pitchFamily="18" charset="0"/>
                <a:cs typeface="Calibri"/>
              </a:rPr>
              <a:t> </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fontAlgn="base">
              <a:lnSpc>
                <a:spcPct val="107000"/>
              </a:lnSpc>
              <a:spcAft>
                <a:spcPts val="800"/>
              </a:spcAft>
              <a:buFont typeface="Symbol" panose="05050102010706020507" pitchFamily="18" charset="2"/>
              <a:buChar char=""/>
            </a:pPr>
            <a:r>
              <a:rPr lang="en-CA" sz="1800" b="1" dirty="0">
                <a:solidFill>
                  <a:srgbClr val="000000"/>
                </a:solidFill>
                <a:effectLst/>
                <a:latin typeface="Calibri"/>
                <a:ea typeface="Times New Roman" panose="02020603050405020304" pitchFamily="18" charset="0"/>
                <a:cs typeface="Calibri"/>
              </a:rPr>
              <a:t>You’ll be challenged with constant learning and rewarded by seeing students succeed.​</a:t>
            </a:r>
            <a:endParaRPr lang="en-CA" sz="1800" dirty="0">
              <a:effectLst/>
              <a:latin typeface="Calibri"/>
              <a:ea typeface="Calibri" panose="020F0502020204030204" pitchFamily="34" charset="0"/>
              <a:cs typeface="Calibri"/>
            </a:endParaRPr>
          </a:p>
          <a:p>
            <a:pPr algn="l" fontAlgn="base">
              <a:lnSpc>
                <a:spcPct val="107000"/>
              </a:lnSpc>
              <a:spcAft>
                <a:spcPts val="800"/>
              </a:spcAft>
            </a:pPr>
            <a:r>
              <a:rPr lang="en-CA" sz="1800" b="1" dirty="0">
                <a:solidFill>
                  <a:srgbClr val="000000"/>
                </a:solidFill>
                <a:effectLst/>
                <a:latin typeface="Calibri"/>
                <a:ea typeface="Times New Roman" panose="02020603050405020304" pitchFamily="18" charset="0"/>
                <a:cs typeface="Calibri"/>
              </a:rPr>
              <a:t>​</a:t>
            </a:r>
            <a:endParaRPr lang="en-CA" sz="1800" dirty="0">
              <a:effectLst/>
              <a:latin typeface="Calibri"/>
              <a:ea typeface="Calibri" panose="020F0502020204030204" pitchFamily="34" charset="0"/>
              <a:cs typeface="Calibri"/>
            </a:endParaRPr>
          </a:p>
          <a:p>
            <a:pPr algn="l" fontAlgn="base">
              <a:lnSpc>
                <a:spcPct val="107000"/>
              </a:lnSpc>
              <a:spcAft>
                <a:spcPts val="800"/>
              </a:spcAft>
            </a:pPr>
            <a:r>
              <a:rPr lang="en-US" sz="1800" b="1" i="1" dirty="0">
                <a:solidFill>
                  <a:srgbClr val="000000"/>
                </a:solidFill>
                <a:effectLst/>
                <a:latin typeface="Calibri"/>
                <a:ea typeface="Times New Roman" panose="02020603050405020304" pitchFamily="18" charset="0"/>
                <a:cs typeface="Calibri"/>
              </a:rPr>
              <a:t>Now, let’s move on to non-defined roles.​</a:t>
            </a:r>
            <a:endParaRPr lang="en-CA" sz="1800" dirty="0">
              <a:effectLst/>
              <a:latin typeface="Calibri"/>
              <a:ea typeface="Calibri" panose="020F0502020204030204" pitchFamily="34" charset="0"/>
              <a:cs typeface="Calibri"/>
            </a:endParaRPr>
          </a:p>
          <a:p>
            <a:pPr fontAlgn="base">
              <a:lnSpc>
                <a:spcPct val="107000"/>
              </a:lnSpc>
              <a:spcAft>
                <a:spcPts val="800"/>
              </a:spcAft>
            </a:pPr>
            <a:r>
              <a:rPr lang="en-US" sz="1800" b="1" dirty="0">
                <a:solidFill>
                  <a:srgbClr val="000000"/>
                </a:solidFill>
                <a:effectLst/>
                <a:latin typeface="Calibri"/>
                <a:ea typeface="Times New Roman" panose="02020603050405020304" pitchFamily="18" charset="0"/>
                <a:cs typeface="Calibri"/>
              </a:rPr>
              <a:t>​Non-defined leadership roles are very important in our day-to-day practice, and something to keep in mind is that everyone can be asked to fill one of these roles without being in a formal position.</a:t>
            </a:r>
            <a:r>
              <a:rPr lang="en-US" sz="1800" b="1" dirty="0">
                <a:solidFill>
                  <a:srgbClr val="000000"/>
                </a:solidFill>
                <a:latin typeface="Calibri"/>
                <a:ea typeface="Times New Roman" panose="02020603050405020304" pitchFamily="18" charset="0"/>
                <a:cs typeface="Calibri"/>
              </a:rPr>
              <a:t> </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fontAlgn="base">
              <a:lnSpc>
                <a:spcPct val="107000"/>
              </a:lnSpc>
              <a:buFont typeface="Symbol" panose="05050102010706020507" pitchFamily="18" charset="2"/>
              <a:buChar char=""/>
            </a:pPr>
            <a:r>
              <a:rPr lang="en-CA" sz="1800" b="1">
                <a:solidFill>
                  <a:srgbClr val="000000"/>
                </a:solidFill>
                <a:effectLst/>
                <a:latin typeface="Calibri"/>
                <a:ea typeface="Times New Roman" panose="02020603050405020304" pitchFamily="18" charset="0"/>
                <a:cs typeface="Calibri"/>
              </a:rPr>
              <a:t>So, have you ever thought of being involved in projects, in a committee or even precepting student? </a:t>
            </a:r>
            <a:r>
              <a:rPr lang="en-US" sz="1800" b="1">
                <a:solidFill>
                  <a:srgbClr val="000000"/>
                </a:solidFill>
                <a:effectLst/>
                <a:latin typeface="Calibri"/>
                <a:ea typeface="Times New Roman" panose="02020603050405020304" pitchFamily="18" charset="0"/>
                <a:cs typeface="Calibri"/>
              </a:rPr>
              <a:t>​</a:t>
            </a:r>
            <a:endParaRPr lang="en-CA" sz="1800">
              <a:effectLst/>
              <a:latin typeface="Times New Roman"/>
              <a:ea typeface="Calibri" panose="020F0502020204030204" pitchFamily="34" charset="0"/>
              <a:cs typeface="Calibri"/>
            </a:endParaRPr>
          </a:p>
          <a:p>
            <a:pPr marL="342900" lvl="0" indent="-342900" algn="l" fontAlgn="base">
              <a:lnSpc>
                <a:spcPct val="107000"/>
              </a:lnSpc>
              <a:spcAft>
                <a:spcPts val="800"/>
              </a:spcAft>
              <a:buFont typeface="Symbol" panose="05050102010706020507" pitchFamily="18" charset="2"/>
              <a:buChar char=""/>
            </a:pPr>
            <a:r>
              <a:rPr lang="en-US" sz="1800" b="1" dirty="0">
                <a:solidFill>
                  <a:srgbClr val="000000"/>
                </a:solidFill>
                <a:effectLst/>
                <a:latin typeface="Calibri"/>
                <a:ea typeface="Times New Roman" panose="02020603050405020304" pitchFamily="18" charset="0"/>
                <a:cs typeface="Calibri"/>
              </a:rPr>
              <a:t>Filling one of these roles is a great opportunity to show your leadership skills!</a:t>
            </a:r>
            <a:endParaRPr lang="en-CA" sz="1800" dirty="0">
              <a:effectLst/>
              <a:latin typeface="Calibri"/>
              <a:ea typeface="Calibri" panose="020F0502020204030204" pitchFamily="34" charset="0"/>
              <a:cs typeface="Calibri"/>
            </a:endParaRPr>
          </a:p>
          <a:p>
            <a:pPr algn="l" fontAlgn="base">
              <a:lnSpc>
                <a:spcPct val="107000"/>
              </a:lnSpc>
              <a:spcAft>
                <a:spcPts val="800"/>
              </a:spcAft>
            </a:pPr>
            <a:r>
              <a:rPr lang="en-US" sz="1800" b="1" dirty="0">
                <a:effectLst/>
                <a:latin typeface="Calibri"/>
                <a:ea typeface="Times New Roman" panose="02020603050405020304" pitchFamily="18" charset="0"/>
                <a:cs typeface="Calibri"/>
              </a:rPr>
              <a:t> </a:t>
            </a:r>
            <a:endParaRPr lang="en-CA" sz="1800" dirty="0">
              <a:effectLst/>
              <a:latin typeface="Calibri"/>
              <a:ea typeface="Calibri" panose="020F0502020204030204" pitchFamily="34" charset="0"/>
              <a:cs typeface="Calibri"/>
            </a:endParaRPr>
          </a:p>
          <a:p>
            <a:pPr algn="l" fontAlgn="base">
              <a:lnSpc>
                <a:spcPct val="107000"/>
              </a:lnSpc>
              <a:spcAft>
                <a:spcPts val="800"/>
              </a:spcAft>
            </a:pPr>
            <a:r>
              <a:rPr lang="en-CA" sz="1800" b="1" dirty="0">
                <a:solidFill>
                  <a:srgbClr val="000000"/>
                </a:solidFill>
                <a:effectLst/>
                <a:latin typeface="Calibri"/>
                <a:ea typeface="Times New Roman" panose="02020603050405020304" pitchFamily="18" charset="0"/>
                <a:cs typeface="Calibri"/>
              </a:rPr>
              <a:t>Ok, so let’s says you want to be involved in a project, it can be as simple as leading a small process improvement project​ or just by being involved in a working group!</a:t>
            </a:r>
            <a:endParaRPr lang="en-CA" sz="1800" dirty="0">
              <a:effectLst/>
              <a:latin typeface="Calibri"/>
              <a:ea typeface="Calibri" panose="020F0502020204030204" pitchFamily="34" charset="0"/>
              <a:cs typeface="Calibri"/>
            </a:endParaRPr>
          </a:p>
          <a:p>
            <a:pPr fontAlgn="base">
              <a:lnSpc>
                <a:spcPct val="107000"/>
              </a:lnSpc>
              <a:spcAft>
                <a:spcPts val="800"/>
              </a:spcAft>
            </a:pPr>
            <a:r>
              <a:rPr lang="en-CA" sz="1800" b="1" dirty="0">
                <a:solidFill>
                  <a:srgbClr val="000000"/>
                </a:solidFill>
                <a:effectLst/>
                <a:latin typeface="Calibri"/>
                <a:ea typeface="Times New Roman" panose="02020603050405020304" pitchFamily="18" charset="0"/>
                <a:cs typeface="Calibri"/>
              </a:rPr>
              <a:t>Example:</a:t>
            </a:r>
            <a:r>
              <a:rPr lang="en-CA" sz="1800" b="1" dirty="0">
                <a:solidFill>
                  <a:srgbClr val="000000"/>
                </a:solidFill>
                <a:latin typeface="Calibri"/>
                <a:ea typeface="Times New Roman" panose="02020603050405020304" pitchFamily="18" charset="0"/>
                <a:cs typeface="Calibri"/>
              </a:rPr>
              <a:t> </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fontAlgn="base">
              <a:lnSpc>
                <a:spcPct val="107000"/>
              </a:lnSpc>
              <a:buFont typeface="Symbol" panose="05050102010706020507" pitchFamily="18" charset="2"/>
              <a:buChar char=""/>
            </a:pPr>
            <a:r>
              <a:rPr lang="en-CA" sz="1800" b="1" dirty="0">
                <a:solidFill>
                  <a:srgbClr val="000000"/>
                </a:solidFill>
                <a:effectLst/>
                <a:latin typeface="Calibri"/>
                <a:ea typeface="Times New Roman" panose="02020603050405020304" pitchFamily="18" charset="0"/>
                <a:cs typeface="Calibri"/>
              </a:rPr>
              <a:t>Implementing</a:t>
            </a:r>
            <a:r>
              <a:rPr lang="en-CA" sz="1800" b="1" dirty="0">
                <a:solidFill>
                  <a:srgbClr val="000000"/>
                </a:solidFill>
                <a:latin typeface="Calibri"/>
                <a:ea typeface="Times New Roman" panose="02020603050405020304" pitchFamily="18" charset="0"/>
                <a:cs typeface="Calibri"/>
              </a:rPr>
              <a:t> or reviewing</a:t>
            </a:r>
            <a:r>
              <a:rPr lang="en-CA" sz="1800" b="1" dirty="0">
                <a:solidFill>
                  <a:srgbClr val="000000"/>
                </a:solidFill>
                <a:effectLst/>
                <a:latin typeface="Calibri"/>
                <a:ea typeface="Times New Roman" panose="02020603050405020304" pitchFamily="18" charset="0"/>
                <a:cs typeface="Calibri"/>
              </a:rPr>
              <a:t> a new process around controlled medications, or</a:t>
            </a:r>
            <a:r>
              <a:rPr lang="en-CA" sz="1800" b="1" dirty="0">
                <a:solidFill>
                  <a:srgbClr val="000000"/>
                </a:solidFill>
                <a:latin typeface="Calibri"/>
                <a:ea typeface="Times New Roman" panose="02020603050405020304" pitchFamily="18" charset="0"/>
                <a:cs typeface="Calibri"/>
              </a:rPr>
              <a:t> </a:t>
            </a:r>
            <a:endParaRPr lang="en-CA" sz="1800" dirty="0">
              <a:effectLst/>
              <a:latin typeface="Times New Roman"/>
              <a:ea typeface="Calibri" panose="020F0502020204030204" pitchFamily="34" charset="0"/>
              <a:cs typeface="Times New Roman" panose="02020603050405020304" pitchFamily="18" charset="0"/>
            </a:endParaRPr>
          </a:p>
          <a:p>
            <a:pPr marL="342900" lvl="0" indent="-342900" algn="l" fontAlgn="base">
              <a:lnSpc>
                <a:spcPct val="107000"/>
              </a:lnSpc>
              <a:buFont typeface="Symbol" panose="05050102010706020507" pitchFamily="18" charset="2"/>
              <a:buChar char=""/>
            </a:pPr>
            <a:r>
              <a:rPr lang="en-CA" sz="1800" b="1" dirty="0">
                <a:solidFill>
                  <a:srgbClr val="000000"/>
                </a:solidFill>
                <a:effectLst/>
                <a:latin typeface="Calibri"/>
                <a:ea typeface="Times New Roman" panose="02020603050405020304" pitchFamily="18" charset="0"/>
                <a:cs typeface="Calibri"/>
              </a:rPr>
              <a:t>Helping your manager/supervisor with the implementation of NAPRA standards…​</a:t>
            </a:r>
            <a:endParaRPr lang="en-CA" sz="1800" dirty="0">
              <a:effectLst/>
              <a:latin typeface="Calibri"/>
              <a:ea typeface="Calibri" panose="020F0502020204030204" pitchFamily="34" charset="0"/>
              <a:cs typeface="Calibri"/>
            </a:endParaRPr>
          </a:p>
          <a:p>
            <a:pPr marL="342900" indent="-342900" fontAlgn="base">
              <a:lnSpc>
                <a:spcPct val="107000"/>
              </a:lnSpc>
              <a:buFont typeface="Symbol" panose="05050102010706020507" pitchFamily="18" charset="2"/>
              <a:buChar char=""/>
            </a:pPr>
            <a:r>
              <a:rPr lang="en-CA" sz="1800" b="1" dirty="0">
                <a:solidFill>
                  <a:srgbClr val="000000"/>
                </a:solidFill>
                <a:effectLst/>
                <a:latin typeface="Calibri"/>
                <a:ea typeface="Times New Roman" panose="02020603050405020304" pitchFamily="18" charset="0"/>
                <a:cs typeface="Calibri"/>
              </a:rPr>
              <a:t>We all know that constant process improvement and workflow changes can be a big task and is mandatory to ensure patient safety.</a:t>
            </a:r>
            <a:r>
              <a:rPr lang="en-CA" sz="1800" b="1" dirty="0">
                <a:solidFill>
                  <a:srgbClr val="000000"/>
                </a:solidFill>
                <a:latin typeface="Calibri"/>
                <a:ea typeface="Times New Roman" panose="02020603050405020304" pitchFamily="18" charset="0"/>
                <a:cs typeface="Calibri"/>
              </a:rPr>
              <a:t> </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fontAlgn="base">
              <a:lnSpc>
                <a:spcPct val="107000"/>
              </a:lnSpc>
              <a:spcAft>
                <a:spcPts val="800"/>
              </a:spcAft>
              <a:buFont typeface="Symbol" panose="05050102010706020507" pitchFamily="18" charset="2"/>
              <a:buChar char=""/>
            </a:pPr>
            <a:r>
              <a:rPr lang="en-CA" sz="1800" b="1" dirty="0">
                <a:solidFill>
                  <a:srgbClr val="000000"/>
                </a:solidFill>
                <a:effectLst/>
                <a:latin typeface="Calibri"/>
                <a:ea typeface="Times New Roman" panose="02020603050405020304" pitchFamily="18" charset="0"/>
                <a:cs typeface="Calibri"/>
              </a:rPr>
              <a:t>And as we know, recommendations and new standards requires lots of work in all pharmacy team – and we sure love having help and feedback so the implementation goes smoother.</a:t>
            </a:r>
            <a:r>
              <a:rPr lang="en-CA" sz="1800" b="1" dirty="0">
                <a:solidFill>
                  <a:srgbClr val="000000"/>
                </a:solidFill>
                <a:latin typeface="Calibri"/>
                <a:ea typeface="Times New Roman" panose="02020603050405020304" pitchFamily="18" charset="0"/>
                <a:cs typeface="Calibri"/>
              </a:rPr>
              <a:t> </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algn="l" fontAlgn="base">
              <a:lnSpc>
                <a:spcPct val="107000"/>
              </a:lnSpc>
              <a:spcAft>
                <a:spcPts val="800"/>
              </a:spcAft>
            </a:pPr>
            <a:r>
              <a:rPr lang="en-CA" sz="1800" b="1" dirty="0">
                <a:solidFill>
                  <a:srgbClr val="000000"/>
                </a:solidFill>
                <a:effectLst/>
                <a:latin typeface="Calibri"/>
                <a:ea typeface="Times New Roman" panose="02020603050405020304" pitchFamily="18" charset="0"/>
                <a:cs typeface="Calibri"/>
              </a:rPr>
              <a:t>​</a:t>
            </a:r>
            <a:endParaRPr lang="en-CA" sz="1800" dirty="0">
              <a:effectLst/>
              <a:latin typeface="Calibri"/>
              <a:ea typeface="Calibri" panose="020F0502020204030204" pitchFamily="34" charset="0"/>
              <a:cs typeface="Calibri"/>
            </a:endParaRPr>
          </a:p>
          <a:p>
            <a:pPr fontAlgn="base">
              <a:lnSpc>
                <a:spcPct val="107000"/>
              </a:lnSpc>
              <a:spcAft>
                <a:spcPts val="800"/>
              </a:spcAft>
            </a:pPr>
            <a:r>
              <a:rPr lang="en-CA" sz="1800" b="1" dirty="0">
                <a:solidFill>
                  <a:srgbClr val="000000"/>
                </a:solidFill>
                <a:effectLst/>
                <a:latin typeface="Calibri"/>
                <a:ea typeface="Times New Roman" panose="02020603050405020304" pitchFamily="18" charset="0"/>
                <a:cs typeface="Calibri"/>
              </a:rPr>
              <a:t>Have you ever been in a committee?</a:t>
            </a:r>
            <a:r>
              <a:rPr lang="en-CA" sz="1800" b="1" dirty="0">
                <a:solidFill>
                  <a:srgbClr val="000000"/>
                </a:solidFill>
                <a:latin typeface="Calibri"/>
                <a:ea typeface="Times New Roman" panose="02020603050405020304" pitchFamily="18" charset="0"/>
                <a:cs typeface="Calibri"/>
              </a:rPr>
              <a:t> </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fontAlgn="base">
              <a:lnSpc>
                <a:spcPct val="107000"/>
              </a:lnSpc>
              <a:buFont typeface="Symbol" panose="05050102010706020507" pitchFamily="18" charset="2"/>
              <a:buChar char=""/>
            </a:pPr>
            <a:r>
              <a:rPr lang="en-CA" sz="1800" b="1" dirty="0">
                <a:solidFill>
                  <a:srgbClr val="000000"/>
                </a:solidFill>
                <a:effectLst/>
                <a:latin typeface="Calibri"/>
                <a:ea typeface="Times New Roman" panose="02020603050405020304" pitchFamily="18" charset="0"/>
                <a:cs typeface="Calibri"/>
              </a:rPr>
              <a:t>Why don’t you start up by being part of a committee within your pharmacy?</a:t>
            </a:r>
            <a:r>
              <a:rPr lang="en-CA" sz="1800" b="1" dirty="0">
                <a:solidFill>
                  <a:srgbClr val="000000"/>
                </a:solidFill>
                <a:latin typeface="Calibri"/>
                <a:ea typeface="Times New Roman" panose="02020603050405020304" pitchFamily="18" charset="0"/>
                <a:cs typeface="Calibri"/>
              </a:rPr>
              <a:t> </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fontAlgn="base">
              <a:lnSpc>
                <a:spcPct val="107000"/>
              </a:lnSpc>
              <a:spcAft>
                <a:spcPts val="800"/>
              </a:spcAft>
              <a:buFont typeface="Symbol" panose="05050102010706020507" pitchFamily="18" charset="2"/>
              <a:buChar char=""/>
            </a:pPr>
            <a:r>
              <a:rPr lang="en-CA" sz="1800" b="1" dirty="0">
                <a:solidFill>
                  <a:srgbClr val="000000"/>
                </a:solidFill>
                <a:effectLst/>
                <a:latin typeface="Calibri"/>
                <a:ea typeface="Times New Roman" panose="02020603050405020304" pitchFamily="18" charset="0"/>
                <a:cs typeface="Calibri"/>
              </a:rPr>
              <a:t>If one is already in place, reach out to the chair and see how you can get more involved. ​</a:t>
            </a:r>
            <a:endParaRPr lang="en-CA" sz="1800" dirty="0">
              <a:effectLst/>
              <a:latin typeface="Calibri"/>
              <a:ea typeface="Calibri" panose="020F0502020204030204" pitchFamily="34" charset="0"/>
              <a:cs typeface="Calibri"/>
            </a:endParaRPr>
          </a:p>
          <a:p>
            <a:pPr marL="342900" lvl="0" indent="-342900" algn="l" fontAlgn="base">
              <a:lnSpc>
                <a:spcPct val="107000"/>
              </a:lnSpc>
              <a:buFont typeface="Symbol" panose="05050102010706020507" pitchFamily="18" charset="2"/>
              <a:buChar char=""/>
            </a:pPr>
            <a:r>
              <a:rPr lang="en-CA" sz="1800" b="1" dirty="0">
                <a:effectLst/>
                <a:latin typeface="Calibri"/>
                <a:ea typeface="Times New Roman" panose="02020603050405020304" pitchFamily="18" charset="0"/>
                <a:cs typeface="Calibri"/>
              </a:rPr>
              <a:t>It does not need to be a committee that is related to pharmacy. It could be your departmental social or wellness committee.</a:t>
            </a:r>
            <a:endParaRPr lang="en-CA" sz="1800" dirty="0">
              <a:effectLst/>
              <a:latin typeface="Calibri"/>
              <a:ea typeface="Calibri" panose="020F0502020204030204" pitchFamily="34" charset="0"/>
              <a:cs typeface="Calibri"/>
            </a:endParaRPr>
          </a:p>
          <a:p>
            <a:pPr marL="342900" indent="-342900" fontAlgn="base">
              <a:lnSpc>
                <a:spcPct val="107000"/>
              </a:lnSpc>
              <a:buFont typeface="Symbol" panose="05050102010706020507" pitchFamily="18" charset="2"/>
              <a:buChar char=""/>
            </a:pPr>
            <a:r>
              <a:rPr lang="en-CA" sz="1800" b="1" dirty="0">
                <a:solidFill>
                  <a:srgbClr val="000000"/>
                </a:solidFill>
                <a:effectLst/>
                <a:latin typeface="Calibri"/>
                <a:ea typeface="Times New Roman" panose="02020603050405020304" pitchFamily="18" charset="0"/>
                <a:cs typeface="Calibri"/>
              </a:rPr>
              <a:t>There might be other committees where you can get involved as well such as the program advisory committee with your local college </a:t>
            </a:r>
            <a:r>
              <a:rPr lang="en-CA" sz="1800" b="1" dirty="0">
                <a:solidFill>
                  <a:srgbClr val="000000"/>
                </a:solidFill>
                <a:latin typeface="Calibri"/>
                <a:ea typeface="Times New Roman" panose="02020603050405020304" pitchFamily="18" charset="0"/>
                <a:cs typeface="Calibri"/>
              </a:rPr>
              <a:t>or university.</a:t>
            </a:r>
            <a:endParaRPr lang="en-CA" sz="1800" dirty="0">
              <a:effectLst/>
              <a:latin typeface="Times New Roman"/>
              <a:ea typeface="Calibri" panose="020F0502020204030204" pitchFamily="34" charset="0"/>
              <a:cs typeface="Calibri"/>
            </a:endParaRPr>
          </a:p>
          <a:p>
            <a:pPr marL="342900" indent="-342900" fontAlgn="base">
              <a:lnSpc>
                <a:spcPct val="107000"/>
              </a:lnSpc>
              <a:spcAft>
                <a:spcPts val="800"/>
              </a:spcAft>
              <a:buFont typeface="Symbol" panose="05050102010706020507" pitchFamily="18" charset="2"/>
              <a:buChar char=""/>
            </a:pPr>
            <a:r>
              <a:rPr lang="en-CA" sz="1800" b="1" dirty="0">
                <a:solidFill>
                  <a:srgbClr val="000000"/>
                </a:solidFill>
                <a:effectLst/>
                <a:latin typeface="Calibri"/>
                <a:ea typeface="Times New Roman" panose="02020603050405020304" pitchFamily="18" charset="0"/>
                <a:cs typeface="Calibri"/>
              </a:rPr>
              <a:t>Pharmacy </a:t>
            </a:r>
            <a:r>
              <a:rPr lang="en-CA" sz="1800" b="1" dirty="0">
                <a:solidFill>
                  <a:srgbClr val="000000"/>
                </a:solidFill>
                <a:latin typeface="Calibri"/>
                <a:ea typeface="Times New Roman" panose="02020603050405020304" pitchFamily="18" charset="0"/>
                <a:cs typeface="Calibri"/>
              </a:rPr>
              <a:t>professionals </a:t>
            </a:r>
            <a:r>
              <a:rPr lang="en-CA" sz="1800" b="1" dirty="0">
                <a:solidFill>
                  <a:srgbClr val="000000"/>
                </a:solidFill>
                <a:effectLst/>
                <a:latin typeface="Calibri"/>
                <a:ea typeface="Times New Roman" panose="02020603050405020304" pitchFamily="18" charset="0"/>
                <a:cs typeface="Calibri"/>
              </a:rPr>
              <a:t>can also be involved in different committee within your respective college of pharmacists.</a:t>
            </a:r>
            <a:r>
              <a:rPr lang="en-CA" sz="1800" b="1" dirty="0">
                <a:solidFill>
                  <a:srgbClr val="000000"/>
                </a:solidFill>
                <a:latin typeface="Calibri"/>
                <a:ea typeface="Times New Roman" panose="02020603050405020304" pitchFamily="18" charset="0"/>
                <a:cs typeface="Calibri"/>
              </a:rPr>
              <a:t> </a:t>
            </a:r>
            <a:endParaRPr lang="en-CA" sz="1800" dirty="0">
              <a:effectLst/>
              <a:latin typeface="Times New Roman"/>
              <a:ea typeface="Calibri" panose="020F0502020204030204" pitchFamily="34" charset="0"/>
              <a:cs typeface="Times New Roman" panose="02020603050405020304" pitchFamily="18" charset="0"/>
            </a:endParaRPr>
          </a:p>
          <a:p>
            <a:pPr algn="l" fontAlgn="base">
              <a:lnSpc>
                <a:spcPct val="107000"/>
              </a:lnSpc>
              <a:spcAft>
                <a:spcPts val="800"/>
              </a:spcAft>
            </a:pPr>
            <a:r>
              <a:rPr lang="en-CA" sz="1800" b="1" dirty="0">
                <a:solidFill>
                  <a:srgbClr val="000000"/>
                </a:solidFill>
                <a:effectLst/>
                <a:latin typeface="Calibri"/>
                <a:ea typeface="Times New Roman" panose="02020603050405020304" pitchFamily="18" charset="0"/>
                <a:cs typeface="Calibri"/>
              </a:rPr>
              <a:t>Reach out to them and show your interest! ​</a:t>
            </a:r>
            <a:endParaRPr lang="en-CA" sz="1800" dirty="0">
              <a:effectLst/>
              <a:latin typeface="Calibri"/>
              <a:ea typeface="Calibri" panose="020F0502020204030204" pitchFamily="34" charset="0"/>
              <a:cs typeface="Calibri"/>
            </a:endParaRPr>
          </a:p>
          <a:p>
            <a:pPr algn="l" fontAlgn="base">
              <a:lnSpc>
                <a:spcPct val="107000"/>
              </a:lnSpc>
              <a:spcAft>
                <a:spcPts val="800"/>
              </a:spcAft>
            </a:pPr>
            <a:r>
              <a:rPr lang="en-CA" sz="1800" b="1" dirty="0">
                <a:solidFill>
                  <a:srgbClr val="000000"/>
                </a:solidFill>
                <a:effectLst/>
                <a:latin typeface="Calibri"/>
                <a:ea typeface="Times New Roman" panose="02020603050405020304" pitchFamily="18" charset="0"/>
                <a:cs typeface="Calibri"/>
              </a:rPr>
              <a:t>​</a:t>
            </a:r>
            <a:endParaRPr lang="en-CA" sz="1800" dirty="0">
              <a:effectLst/>
              <a:latin typeface="Calibri"/>
              <a:ea typeface="Calibri" panose="020F0502020204030204" pitchFamily="34" charset="0"/>
              <a:cs typeface="Calibri"/>
            </a:endParaRPr>
          </a:p>
          <a:p>
            <a:pPr fontAlgn="base">
              <a:lnSpc>
                <a:spcPct val="107000"/>
              </a:lnSpc>
              <a:spcAft>
                <a:spcPts val="800"/>
              </a:spcAft>
            </a:pPr>
            <a:r>
              <a:rPr lang="en-CA" sz="1800" b="1" dirty="0">
                <a:solidFill>
                  <a:srgbClr val="000000"/>
                </a:solidFill>
                <a:effectLst/>
                <a:latin typeface="Calibri"/>
                <a:ea typeface="Times New Roman" panose="02020603050405020304" pitchFamily="18" charset="0"/>
                <a:cs typeface="Calibri"/>
              </a:rPr>
              <a:t>Lastly, precepting students is another type of leadership and influencing.</a:t>
            </a:r>
            <a:r>
              <a:rPr lang="en-CA" sz="1800" b="1" dirty="0">
                <a:solidFill>
                  <a:srgbClr val="000000"/>
                </a:solidFill>
                <a:latin typeface="Calibri"/>
                <a:ea typeface="Times New Roman" panose="02020603050405020304" pitchFamily="18" charset="0"/>
                <a:cs typeface="Calibri"/>
              </a:rPr>
              <a:t> </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fontAlgn="base">
              <a:lnSpc>
                <a:spcPct val="107000"/>
              </a:lnSpc>
              <a:buFont typeface="Symbol" panose="05050102010706020507" pitchFamily="18" charset="2"/>
              <a:buChar char=""/>
            </a:pPr>
            <a:r>
              <a:rPr lang="en-CA" sz="1800" b="1" dirty="0">
                <a:solidFill>
                  <a:srgbClr val="000000"/>
                </a:solidFill>
                <a:effectLst/>
                <a:latin typeface="Calibri"/>
                <a:ea typeface="Times New Roman" panose="02020603050405020304" pitchFamily="18" charset="0"/>
                <a:cs typeface="Calibri"/>
              </a:rPr>
              <a:t>Choosing to precept students provides an opportunity to share, teach, increase your own knowledge, and serve as a role model.</a:t>
            </a:r>
            <a:r>
              <a:rPr lang="en-CA" sz="1800" b="1" dirty="0">
                <a:solidFill>
                  <a:srgbClr val="000000"/>
                </a:solidFill>
                <a:latin typeface="Calibri"/>
                <a:ea typeface="Times New Roman" panose="02020603050405020304" pitchFamily="18" charset="0"/>
                <a:cs typeface="Calibri"/>
              </a:rPr>
              <a:t> </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fontAlgn="base">
              <a:lnSpc>
                <a:spcPct val="107000"/>
              </a:lnSpc>
              <a:spcAft>
                <a:spcPts val="800"/>
              </a:spcAft>
              <a:buFont typeface="Symbol" panose="05050102010706020507" pitchFamily="18" charset="2"/>
              <a:buChar char=""/>
            </a:pPr>
            <a:r>
              <a:rPr lang="en-CA" sz="1800" b="1" dirty="0">
                <a:solidFill>
                  <a:srgbClr val="000000"/>
                </a:solidFill>
                <a:effectLst/>
                <a:latin typeface="Calibri"/>
                <a:ea typeface="Times New Roman" panose="02020603050405020304" pitchFamily="18" charset="0"/>
                <a:cs typeface="Calibri"/>
              </a:rPr>
              <a:t>Although this role can come with challenges, it is crucial in preparing graduates for the future of the health care system.​</a:t>
            </a:r>
            <a:endParaRPr lang="en-CA" sz="1800" dirty="0">
              <a:effectLst/>
              <a:latin typeface="Calibri"/>
              <a:ea typeface="Calibri" panose="020F0502020204030204" pitchFamily="34" charset="0"/>
              <a:cs typeface="Calibri"/>
            </a:endParaRPr>
          </a:p>
          <a:p>
            <a:pPr algn="l" fontAlgn="base">
              <a:lnSpc>
                <a:spcPct val="107000"/>
              </a:lnSpc>
              <a:spcAft>
                <a:spcPts val="800"/>
              </a:spcAft>
            </a:pPr>
            <a:r>
              <a:rPr lang="en-CA" sz="1800" b="1" dirty="0">
                <a:solidFill>
                  <a:srgbClr val="000000"/>
                </a:solidFill>
                <a:effectLst/>
                <a:latin typeface="Calibri"/>
                <a:ea typeface="Times New Roman" panose="02020603050405020304" pitchFamily="18" charset="0"/>
                <a:cs typeface="Calibri"/>
              </a:rPr>
              <a:t>​</a:t>
            </a:r>
            <a:endParaRPr lang="en-CA" sz="1800" dirty="0">
              <a:effectLst/>
              <a:latin typeface="Calibri"/>
              <a:ea typeface="Calibri" panose="020F0502020204030204" pitchFamily="34" charset="0"/>
              <a:cs typeface="Calibri"/>
            </a:endParaRPr>
          </a:p>
          <a:p>
            <a:pPr algn="l" fontAlgn="base">
              <a:lnSpc>
                <a:spcPct val="107000"/>
              </a:lnSpc>
              <a:spcAft>
                <a:spcPts val="800"/>
              </a:spcAft>
            </a:pPr>
            <a:r>
              <a:rPr lang="en-CA" sz="1800" b="1" dirty="0">
                <a:solidFill>
                  <a:srgbClr val="000000"/>
                </a:solidFill>
                <a:effectLst/>
                <a:latin typeface="Calibri"/>
                <a:ea typeface="Times New Roman" panose="02020603050405020304" pitchFamily="18" charset="0"/>
                <a:cs typeface="Calibri"/>
              </a:rPr>
              <a:t>As you can see, there is a lot of different forms of leadership whether you are in a defined role or not. Remember that possibilities are endless!</a:t>
            </a:r>
            <a:endParaRPr lang="en-CA" sz="1800" dirty="0">
              <a:effectLst/>
              <a:latin typeface="Calibri"/>
              <a:ea typeface="Calibri" panose="020F0502020204030204" pitchFamily="34" charset="0"/>
              <a:cs typeface="Calibri"/>
            </a:endParaRPr>
          </a:p>
          <a:p>
            <a:pPr marL="342900" lvl="0" indent="-342900" algn="l" fontAlgn="base">
              <a:lnSpc>
                <a:spcPct val="107000"/>
              </a:lnSpc>
              <a:spcAft>
                <a:spcPts val="800"/>
              </a:spcAft>
              <a:buFont typeface="Symbol" panose="05050102010706020507" pitchFamily="18" charset="2"/>
              <a:buChar char=""/>
            </a:pPr>
            <a:endParaRPr lang="en-CA"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04B7863C-FFD4-4676-8C0B-A939BCDCA279}" type="slidenum">
              <a:rPr lang="en-CA" smtClean="0"/>
              <a:t>7</a:t>
            </a:fld>
            <a:endParaRPr lang="en-CA"/>
          </a:p>
        </p:txBody>
      </p:sp>
    </p:spTree>
    <p:extLst>
      <p:ext uri="{BB962C8B-B14F-4D97-AF65-F5344CB8AC3E}">
        <p14:creationId xmlns:p14="http://schemas.microsoft.com/office/powerpoint/2010/main" val="3598863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Aimee</a:t>
            </a:r>
            <a:endParaRPr lang="en-US"/>
          </a:p>
          <a:p>
            <a:endParaRPr lang="en-CA"/>
          </a:p>
          <a:p>
            <a:r>
              <a:rPr lang="en-CA"/>
              <a:t>Leadership role or not, #1 is to be a team player</a:t>
            </a:r>
            <a:endParaRPr lang="en-CA">
              <a:cs typeface="Calibri"/>
            </a:endParaRPr>
          </a:p>
          <a:p>
            <a:endParaRPr lang="en-CA"/>
          </a:p>
          <a:p>
            <a:r>
              <a:rPr lang="en-CA"/>
              <a:t>Whether you’re a brand new employee, have been there since the beginning or anywhere in between; assess how well you play with other team members. An effective team player will stand out to management and is sure to shine when seeking someone to fill that lead role in a project or a more defined role like supervisor or manager.</a:t>
            </a:r>
            <a:endParaRPr lang="en-CA">
              <a:cs typeface="Calibri"/>
            </a:endParaRPr>
          </a:p>
          <a:p>
            <a:r>
              <a:rPr lang="en-CA"/>
              <a:t>Here are some top qualities of a team player: </a:t>
            </a:r>
            <a:endParaRPr lang="en-CA">
              <a:cs typeface="Calibri"/>
            </a:endParaRPr>
          </a:p>
          <a:p>
            <a:r>
              <a:rPr lang="en-CA" b="1"/>
              <a:t>Self Awareness- </a:t>
            </a:r>
            <a:r>
              <a:rPr lang="en-CA"/>
              <a:t>A grounded, realistic person who knows themselves and their place and accounts for the impact they make on others. Example: I acknowledge when I have made a mistake and don’t take it personally when someone calls me out.</a:t>
            </a:r>
            <a:endParaRPr lang="en-CA">
              <a:cs typeface="Calibri"/>
            </a:endParaRPr>
          </a:p>
          <a:p>
            <a:r>
              <a:rPr lang="en-CA" b="1"/>
              <a:t>Honesty- </a:t>
            </a:r>
            <a:r>
              <a:rPr lang="en-US" b="0" i="0">
                <a:solidFill>
                  <a:srgbClr val="000000"/>
                </a:solidFill>
                <a:effectLst/>
                <a:latin typeface="Open Sans"/>
                <a:ea typeface="Open Sans"/>
                <a:cs typeface="Open Sans"/>
              </a:rPr>
              <a:t>Honesty doesn’t simply mean not lying. By “honest,” we mean that someone speaks the truth proactively and doesn’t wait to be confronted. Example: If I forget to do something or accidentally cause harm, I own up to it. I don’t try to get away with it or blame someone else.</a:t>
            </a:r>
          </a:p>
          <a:p>
            <a:r>
              <a:rPr lang="en-US" b="1" i="0">
                <a:solidFill>
                  <a:srgbClr val="000000"/>
                </a:solidFill>
                <a:effectLst/>
                <a:latin typeface="Open Sans"/>
                <a:ea typeface="Open Sans"/>
                <a:cs typeface="Open Sans"/>
              </a:rPr>
              <a:t>Collaborative spirit- </a:t>
            </a:r>
            <a:r>
              <a:rPr lang="en-US" b="0" i="0">
                <a:solidFill>
                  <a:srgbClr val="000000"/>
                </a:solidFill>
                <a:effectLst/>
                <a:latin typeface="Open Sans"/>
                <a:ea typeface="Open Sans"/>
                <a:cs typeface="Open Sans"/>
              </a:rPr>
              <a:t>Able to work with different kinds of people towards a shared goal, even if sometimes they have to make compromises. They’re good contributors to all team tasks. Example: I Show up and don’t let my work fall on other team members</a:t>
            </a:r>
          </a:p>
          <a:p>
            <a:r>
              <a:rPr lang="en-US" b="1" i="0">
                <a:solidFill>
                  <a:srgbClr val="000000"/>
                </a:solidFill>
                <a:effectLst/>
                <a:latin typeface="Open Sans"/>
                <a:ea typeface="Open Sans"/>
                <a:cs typeface="Open Sans"/>
              </a:rPr>
              <a:t>Good Communication- </a:t>
            </a:r>
            <a:r>
              <a:rPr lang="en-US" b="0" i="0">
                <a:solidFill>
                  <a:srgbClr val="000000"/>
                </a:solidFill>
                <a:effectLst/>
                <a:latin typeface="Open Sans"/>
                <a:ea typeface="Open Sans"/>
                <a:cs typeface="Open Sans"/>
              </a:rPr>
              <a:t>Effective communication is a cornerstone of any collaboration, impacting the  work environment and outcomes every day. Communication skills can make or break collaborations. A couple examples of what this looks like: 1. I speak my mind openly and directly- no mind games or passive aggression </a:t>
            </a:r>
            <a:endParaRPr lang="en-US">
              <a:solidFill>
                <a:srgbClr val="000000"/>
              </a:solidFill>
              <a:latin typeface="Open Sans"/>
              <a:ea typeface="Open Sans"/>
              <a:cs typeface="Open Sans"/>
            </a:endParaRPr>
          </a:p>
          <a:p>
            <a:r>
              <a:rPr lang="en-US" b="0" i="0">
                <a:solidFill>
                  <a:srgbClr val="000000"/>
                </a:solidFill>
                <a:effectLst/>
                <a:latin typeface="Open Sans"/>
                <a:ea typeface="Open Sans"/>
                <a:cs typeface="Open Sans"/>
              </a:rPr>
              <a:t>2. I check in often and give a heads up about anything you may want to know</a:t>
            </a:r>
            <a:r>
              <a:rPr lang="en-US">
                <a:solidFill>
                  <a:srgbClr val="000000"/>
                </a:solidFill>
                <a:latin typeface="Open Sans"/>
                <a:ea typeface="Open Sans"/>
                <a:cs typeface="Open Sans"/>
              </a:rPr>
              <a:t> </a:t>
            </a:r>
            <a:r>
              <a:rPr lang="en-US" b="0" i="0">
                <a:solidFill>
                  <a:srgbClr val="000000"/>
                </a:solidFill>
                <a:effectLst/>
                <a:latin typeface="Open Sans"/>
                <a:ea typeface="Open Sans"/>
                <a:cs typeface="Open Sans"/>
              </a:rPr>
              <a:t> </a:t>
            </a:r>
            <a:endParaRPr lang="en-US">
              <a:solidFill>
                <a:srgbClr val="000000"/>
              </a:solidFill>
              <a:latin typeface="Open Sans"/>
              <a:ea typeface="Open Sans"/>
              <a:cs typeface="Open Sans"/>
            </a:endParaRPr>
          </a:p>
          <a:p>
            <a:r>
              <a:rPr lang="en-US" b="0" i="0">
                <a:solidFill>
                  <a:srgbClr val="000000"/>
                </a:solidFill>
                <a:effectLst/>
                <a:latin typeface="Open Sans"/>
                <a:ea typeface="Open Sans"/>
                <a:cs typeface="Open Sans"/>
              </a:rPr>
              <a:t>3. I am easy to reach and don’t become unavailable without warning.</a:t>
            </a:r>
            <a:endParaRPr lang="en-US">
              <a:latin typeface="Open Sans"/>
              <a:ea typeface="Open Sans"/>
              <a:cs typeface="Open Sans"/>
            </a:endParaRPr>
          </a:p>
          <a:p>
            <a:pPr>
              <a:defRPr/>
            </a:pPr>
            <a:r>
              <a:rPr lang="en-CA" b="1" i="0">
                <a:solidFill>
                  <a:srgbClr val="000000"/>
                </a:solidFill>
                <a:effectLst/>
                <a:latin typeface="Open Sans"/>
                <a:ea typeface="Open Sans"/>
                <a:cs typeface="Open Sans"/>
              </a:rPr>
              <a:t>Responsibility and reliability- </a:t>
            </a:r>
            <a:r>
              <a:rPr lang="en-US" b="0" i="0">
                <a:solidFill>
                  <a:srgbClr val="000000"/>
                </a:solidFill>
                <a:effectLst/>
                <a:latin typeface="Open Sans"/>
                <a:ea typeface="Open Sans"/>
                <a:cs typeface="Open Sans"/>
              </a:rPr>
              <a:t>Reliable people show up consistently and always finish their work. These are the people you can give a job to and know for certain that you won’t have to clean up after them – they won’t forget important details or leave you hanging. Examples: </a:t>
            </a:r>
            <a:endParaRPr lang="en-US">
              <a:solidFill>
                <a:srgbClr val="000000"/>
              </a:solidFill>
              <a:latin typeface="Open Sans"/>
              <a:ea typeface="Open Sans"/>
              <a:cs typeface="Open Sans"/>
            </a:endParaRPr>
          </a:p>
          <a:p>
            <a:pPr>
              <a:defRPr/>
            </a:pPr>
            <a:r>
              <a:rPr lang="en-US" b="0" i="0">
                <a:solidFill>
                  <a:srgbClr val="000000"/>
                </a:solidFill>
                <a:effectLst/>
                <a:latin typeface="Open Sans"/>
                <a:ea typeface="Open Sans"/>
                <a:cs typeface="Open Sans"/>
              </a:rPr>
              <a:t>1. I communicate my availability up front when asked to do something</a:t>
            </a:r>
            <a:r>
              <a:rPr lang="en-US">
                <a:solidFill>
                  <a:srgbClr val="000000"/>
                </a:solidFill>
                <a:latin typeface="Open Sans"/>
                <a:ea typeface="Open Sans"/>
                <a:cs typeface="Open Sans"/>
              </a:rPr>
              <a:t>  </a:t>
            </a:r>
            <a:endParaRPr lang="en-US">
              <a:solidFill>
                <a:srgbClr val="000000"/>
              </a:solidFill>
              <a:latin typeface="Calibri" panose="020F0502020204030204"/>
              <a:ea typeface="Open Sans"/>
              <a:cs typeface="Calibri" panose="020F0502020204030204"/>
            </a:endParaRPr>
          </a:p>
          <a:p>
            <a:pPr>
              <a:defRPr/>
            </a:pPr>
            <a:r>
              <a:rPr lang="en-US" b="0" i="0">
                <a:solidFill>
                  <a:srgbClr val="000000"/>
                </a:solidFill>
                <a:effectLst/>
                <a:latin typeface="Open Sans"/>
                <a:ea typeface="Open Sans"/>
                <a:cs typeface="Open Sans"/>
              </a:rPr>
              <a:t>2. If I have a problem, I let you know ahead of time and not at the last minute</a:t>
            </a:r>
            <a:r>
              <a:rPr lang="en-US">
                <a:solidFill>
                  <a:srgbClr val="000000"/>
                </a:solidFill>
                <a:latin typeface="Open Sans"/>
                <a:ea typeface="Open Sans"/>
                <a:cs typeface="Open Sans"/>
              </a:rPr>
              <a:t> </a:t>
            </a:r>
            <a:r>
              <a:rPr lang="en-US" b="0" i="0">
                <a:solidFill>
                  <a:srgbClr val="000000"/>
                </a:solidFill>
                <a:effectLst/>
                <a:latin typeface="Open Sans"/>
                <a:ea typeface="Open Sans"/>
                <a:cs typeface="Open Sans"/>
              </a:rPr>
              <a:t> </a:t>
            </a:r>
            <a:endParaRPr lang="en-US">
              <a:solidFill>
                <a:srgbClr val="000000"/>
              </a:solidFill>
              <a:latin typeface="Calibri" panose="020F0502020204030204"/>
              <a:ea typeface="Open Sans"/>
              <a:cs typeface="Calibri"/>
            </a:endParaRPr>
          </a:p>
          <a:p>
            <a:pPr>
              <a:defRPr/>
            </a:pPr>
            <a:r>
              <a:rPr lang="en-US" b="0" i="0">
                <a:solidFill>
                  <a:srgbClr val="000000"/>
                </a:solidFill>
                <a:effectLst/>
                <a:latin typeface="Open Sans"/>
                <a:ea typeface="Open Sans"/>
                <a:cs typeface="Open Sans"/>
              </a:rPr>
              <a:t>3. I ask relevant questions proactively to make sure I am on the right track</a:t>
            </a:r>
            <a:endParaRPr lang="en-US">
              <a:cs typeface="Calibri"/>
            </a:endParaRPr>
          </a:p>
          <a:p>
            <a:pPr>
              <a:defRPr/>
            </a:pPr>
            <a:r>
              <a:rPr lang="en-CA" b="1" i="0">
                <a:solidFill>
                  <a:srgbClr val="000000"/>
                </a:solidFill>
                <a:effectLst/>
                <a:latin typeface="Open Sans"/>
                <a:ea typeface="Open Sans"/>
                <a:cs typeface="Open Sans"/>
              </a:rPr>
              <a:t>Empathy- </a:t>
            </a:r>
            <a:r>
              <a:rPr lang="en-US" b="0" i="0">
                <a:solidFill>
                  <a:srgbClr val="000000"/>
                </a:solidFill>
                <a:effectLst/>
                <a:latin typeface="Open Sans"/>
                <a:ea typeface="Open Sans"/>
                <a:cs typeface="Open Sans"/>
              </a:rPr>
              <a:t>Empathy is the ability to put yourself in another person’s shoes and understand their feelings, ideas, experiences, and struggles – and show compassion. Examples: </a:t>
            </a:r>
            <a:endParaRPr lang="en-US">
              <a:solidFill>
                <a:srgbClr val="000000"/>
              </a:solidFill>
              <a:latin typeface="Open Sans"/>
              <a:ea typeface="Open Sans"/>
              <a:cs typeface="Open Sans"/>
            </a:endParaRPr>
          </a:p>
          <a:p>
            <a:pPr>
              <a:defRPr/>
            </a:pPr>
            <a:r>
              <a:rPr lang="en-US" b="0" i="0">
                <a:solidFill>
                  <a:srgbClr val="000000"/>
                </a:solidFill>
                <a:effectLst/>
                <a:latin typeface="Open Sans"/>
                <a:ea typeface="Open Sans"/>
                <a:cs typeface="Open Sans"/>
              </a:rPr>
              <a:t>1. I notice when a team member is starting to struggle before they burn out. </a:t>
            </a:r>
            <a:endParaRPr lang="en-US">
              <a:solidFill>
                <a:srgbClr val="000000"/>
              </a:solidFill>
              <a:latin typeface="Calibri" panose="020F0502020204030204"/>
              <a:ea typeface="Open Sans"/>
              <a:cs typeface="Calibri" panose="020F0502020204030204"/>
            </a:endParaRPr>
          </a:p>
          <a:p>
            <a:pPr defTabSz="931774">
              <a:defRPr/>
            </a:pPr>
            <a:r>
              <a:rPr lang="en-US" b="0" i="0">
                <a:solidFill>
                  <a:srgbClr val="000000"/>
                </a:solidFill>
                <a:effectLst/>
                <a:latin typeface="Open Sans"/>
                <a:ea typeface="Open Sans"/>
                <a:cs typeface="Open Sans"/>
              </a:rPr>
              <a:t>2. I am willing to support those who need it and show compassion during hard times</a:t>
            </a:r>
            <a:endParaRPr lang="en-US">
              <a:cs typeface="Calibri"/>
            </a:endParaRPr>
          </a:p>
          <a:p>
            <a:pPr algn="l" fontAlgn="base"/>
            <a:r>
              <a:rPr lang="en-CA" b="1" i="0">
                <a:solidFill>
                  <a:srgbClr val="000000"/>
                </a:solidFill>
                <a:effectLst/>
                <a:latin typeface="Open Sans"/>
                <a:ea typeface="Open Sans"/>
                <a:cs typeface="Open Sans"/>
              </a:rPr>
              <a:t>Humility- </a:t>
            </a:r>
            <a:r>
              <a:rPr lang="en-US" b="0" i="0">
                <a:solidFill>
                  <a:srgbClr val="000000"/>
                </a:solidFill>
                <a:effectLst/>
                <a:latin typeface="Open Sans"/>
                <a:ea typeface="Open Sans"/>
                <a:cs typeface="Open Sans"/>
              </a:rPr>
              <a:t>Humility is often mistaken for weakness and overlooked as a desirable team-player quality at work. But in reality, any employee, especially a team leader, should have it. Humble people aren’t in it for appearances. When they receive praise, for example, they remember to credit others – most of the time, a work win is a team effort, and everyone who participated deserves recognition for their work. You’ll often hear them say </a:t>
            </a:r>
            <a:r>
              <a:rPr lang="en-US" b="0" i="1">
                <a:solidFill>
                  <a:srgbClr val="000000"/>
                </a:solidFill>
                <a:effectLst/>
                <a:latin typeface="Open Sans"/>
                <a:ea typeface="Open Sans"/>
                <a:cs typeface="Open Sans"/>
              </a:rPr>
              <a:t>“thanks”</a:t>
            </a:r>
            <a:r>
              <a:rPr lang="en-US" b="0" i="0">
                <a:solidFill>
                  <a:srgbClr val="000000"/>
                </a:solidFill>
                <a:effectLst/>
                <a:latin typeface="Open Sans"/>
                <a:ea typeface="Open Sans"/>
                <a:cs typeface="Open Sans"/>
              </a:rPr>
              <a:t> and </a:t>
            </a:r>
            <a:r>
              <a:rPr lang="en-US" b="0" i="1">
                <a:solidFill>
                  <a:srgbClr val="000000"/>
                </a:solidFill>
                <a:effectLst/>
                <a:latin typeface="Open Sans"/>
                <a:ea typeface="Open Sans"/>
                <a:cs typeface="Open Sans"/>
              </a:rPr>
              <a:t>“well done”</a:t>
            </a:r>
            <a:r>
              <a:rPr lang="en-US" b="0" i="0">
                <a:solidFill>
                  <a:srgbClr val="000000"/>
                </a:solidFill>
                <a:effectLst/>
                <a:latin typeface="Open Sans"/>
                <a:ea typeface="Open Sans"/>
                <a:cs typeface="Open Sans"/>
              </a:rPr>
              <a:t> to others Example: If a tip I gave someone worked and they praise me, I may say- Thanks, Glad the tip worked- I learned it from Anna</a:t>
            </a:r>
          </a:p>
          <a:p>
            <a:pPr defTabSz="931774" fontAlgn="base">
              <a:defRPr/>
            </a:pPr>
            <a:r>
              <a:rPr lang="en-CA" b="1" i="0">
                <a:solidFill>
                  <a:srgbClr val="000000"/>
                </a:solidFill>
                <a:effectLst/>
                <a:latin typeface="Open Sans"/>
                <a:ea typeface="Open Sans"/>
                <a:cs typeface="Open Sans"/>
              </a:rPr>
              <a:t>Positive attitude- </a:t>
            </a:r>
            <a:r>
              <a:rPr lang="en-US" b="0" i="0">
                <a:solidFill>
                  <a:srgbClr val="000000"/>
                </a:solidFill>
                <a:effectLst/>
                <a:latin typeface="Open Sans"/>
                <a:ea typeface="Open Sans"/>
                <a:cs typeface="Open Sans"/>
              </a:rPr>
              <a:t>Positive people focus on the good things in life. They find a way to improve any situation, look for silver linings, and generally avoid letting things bring them down for too long.</a:t>
            </a:r>
            <a:r>
              <a:rPr lang="en-US" b="0" i="1">
                <a:solidFill>
                  <a:srgbClr val="000000"/>
                </a:solidFill>
                <a:effectLst/>
                <a:latin typeface="Open Sans"/>
                <a:ea typeface="Open Sans"/>
                <a:cs typeface="Open Sans"/>
              </a:rPr>
              <a:t> Example: </a:t>
            </a:r>
            <a:r>
              <a:rPr lang="en-US" b="0" i="0">
                <a:solidFill>
                  <a:srgbClr val="000000"/>
                </a:solidFill>
                <a:effectLst/>
                <a:latin typeface="Open Sans"/>
                <a:ea typeface="Open Sans"/>
                <a:cs typeface="Open Sans"/>
              </a:rPr>
              <a:t>I don’t dwell on what I can’t change. Instead, I focus on what’s in my control and put in the work to make it better.</a:t>
            </a:r>
          </a:p>
          <a:p>
            <a:pPr defTabSz="931774" fontAlgn="base">
              <a:defRPr/>
            </a:pPr>
            <a:endParaRPr lang="en-US" b="0" i="0">
              <a:solidFill>
                <a:srgbClr val="000000"/>
              </a:solidFill>
              <a:effectLst/>
              <a:latin typeface="Open Sans" panose="020B0606030504020204" pitchFamily="34" charset="0"/>
            </a:endParaRPr>
          </a:p>
          <a:p>
            <a:pPr defTabSz="931774" fontAlgn="base">
              <a:defRPr/>
            </a:pPr>
            <a:r>
              <a:rPr lang="en-US" b="0" i="0">
                <a:solidFill>
                  <a:srgbClr val="000000"/>
                </a:solidFill>
                <a:effectLst/>
                <a:latin typeface="Open Sans"/>
                <a:ea typeface="Open Sans"/>
                <a:cs typeface="Open Sans"/>
              </a:rPr>
              <a:t>So- clearly, teamwork is a big one in becoming an ideal candidate for a leadership role, no matter the scope.</a:t>
            </a:r>
          </a:p>
          <a:p>
            <a:pPr defTabSz="931774" fontAlgn="base">
              <a:defRPr/>
            </a:pPr>
            <a:endParaRPr lang="en-US" b="0" i="0">
              <a:solidFill>
                <a:srgbClr val="000000"/>
              </a:solidFill>
              <a:effectLst/>
              <a:latin typeface="Open Sans" panose="020B0606030504020204" pitchFamily="34" charset="0"/>
            </a:endParaRPr>
          </a:p>
          <a:p>
            <a:pPr fontAlgn="base">
              <a:defRPr/>
            </a:pPr>
            <a:endParaRPr lang="en-US" b="0" i="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endParaRPr lang="en-CA" b="1" i="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endParaRPr lang="en-CA" b="1">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endParaRPr lang="en-CA" b="1">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endParaRPr lang="en-US" b="1">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endParaRPr lang="en-US">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04B7863C-FFD4-4676-8C0B-A939BCDCA279}" type="slidenum">
              <a:rPr lang="en-CA" smtClean="0"/>
              <a:t>8</a:t>
            </a:fld>
            <a:endParaRPr lang="en-CA"/>
          </a:p>
        </p:txBody>
      </p:sp>
    </p:spTree>
    <p:extLst>
      <p:ext uri="{BB962C8B-B14F-4D97-AF65-F5344CB8AC3E}">
        <p14:creationId xmlns:p14="http://schemas.microsoft.com/office/powerpoint/2010/main" val="3975542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Along with being a good team player, Here are some other tips on getting more involved with leadership.</a:t>
            </a:r>
          </a:p>
          <a:p>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a:t>Don’t look at this as  “More work on your plate”, Think of it as climbing the latter to success and contentment within your career. P.S. Although it is a nice bonus, Success isn’t defined by a higher paycheck.</a:t>
            </a:r>
            <a:endParaRPr lang="en-CA">
              <a:cs typeface="Calibri"/>
            </a:endParaRPr>
          </a:p>
          <a:p>
            <a:endParaRPr lang="en-US">
              <a:cs typeface="Calibri"/>
            </a:endParaRPr>
          </a:p>
          <a:p>
            <a:pPr marL="174708" indent="-174708">
              <a:buFont typeface="Arial"/>
              <a:buChar char="•"/>
            </a:pPr>
            <a:r>
              <a:rPr lang="en-US"/>
              <a:t>Volunteer to help with projects-  Are you in the loop with up-and-coming projects? Maybe you’ve heard your manager talking about something they are working on? Or maybe you have an idea for a project that could help the day-to-day operations at your pharmacy. Whatever it is, Let your manager or project lead know that you are interested in helping. You’ll be able to offer ideas and suggestions from your perspective and let your team player skills shine while working within the project team. This will make you an ideal candidate for a lead the next time a project comes up.</a:t>
            </a:r>
            <a:endParaRPr lang="en-US">
              <a:cs typeface="Calibri"/>
            </a:endParaRPr>
          </a:p>
          <a:p>
            <a:endParaRPr lang="en-US"/>
          </a:p>
          <a:p>
            <a:pPr marL="174708" indent="-174708">
              <a:buFont typeface="Arial"/>
              <a:buChar char="•"/>
            </a:pPr>
            <a:r>
              <a:rPr lang="en-US"/>
              <a:t>Once you’ve tuned in your team player skills and have helped with a project or two- no matter the size, anything from reviewing a document that was sent out for feedback or taking 5 minutes to complete a survey sent out by the project team to co-leading or leading a project from start to finish; </a:t>
            </a:r>
            <a:r>
              <a:rPr lang="en-US" u="sng"/>
              <a:t>let your manager know</a:t>
            </a:r>
            <a:r>
              <a:rPr lang="en-US"/>
              <a:t> that you are interested in advancing your career in leadership. Some tips for having the conversation:</a:t>
            </a:r>
            <a:endParaRPr lang="en-US">
              <a:cs typeface="Calibri" panose="020F0502020204030204"/>
            </a:endParaRPr>
          </a:p>
          <a:p>
            <a:pPr marL="232943" indent="-232943">
              <a:buAutoNum type="arabicPeriod"/>
            </a:pPr>
            <a:r>
              <a:rPr lang="en-US"/>
              <a:t>Let them know why your interested- Feel like you have more to give, Have a personal interest in a leadership role that’s coming up </a:t>
            </a:r>
          </a:p>
          <a:p>
            <a:pPr marL="232943" indent="-232943">
              <a:buAutoNum type="arabicPeriod"/>
            </a:pPr>
            <a:r>
              <a:rPr lang="en-US"/>
              <a:t>Let them know you understand what would be involved, why you would enjoy it, and evidence that you would be good at it (Example- a project that you lead or co-lead successfully)</a:t>
            </a:r>
            <a:endParaRPr lang="en-US">
              <a:cs typeface="Calibri"/>
            </a:endParaRPr>
          </a:p>
          <a:p>
            <a:r>
              <a:rPr lang="en-US"/>
              <a:t>You'll be persuasive if you can show that you understand what you would be responsible for and that your eager to do these tasks and understand that it comes with challenges</a:t>
            </a:r>
            <a:r>
              <a:rPr lang="en-US">
                <a:cs typeface="Calibri"/>
              </a:rPr>
              <a:t>. </a:t>
            </a:r>
            <a:r>
              <a:rPr lang="en-US"/>
              <a:t>Giving your manager the heads-up so they are aware and can inform you of upcoming opportunities. Every great leader needs a mentor.</a:t>
            </a:r>
            <a:endParaRPr lang="en-US">
              <a:cs typeface="Calibri"/>
            </a:endParaRPr>
          </a:p>
          <a:p>
            <a:endParaRPr lang="en-US"/>
          </a:p>
          <a:p>
            <a:pPr marL="174708" indent="-174708">
              <a:buFont typeface="Arial"/>
              <a:buChar char="•"/>
            </a:pPr>
            <a:r>
              <a:rPr lang="en-US"/>
              <a:t>Ultimately, growing your career is on you. If you’re lucky, you work for an organization that provides </a:t>
            </a:r>
            <a:r>
              <a:rPr lang="en-US" u="sng"/>
              <a:t>opportunities for learning and growth</a:t>
            </a:r>
            <a:r>
              <a:rPr lang="en-US"/>
              <a:t>. Ask your manager about opportunities that are available to you related to your day-to-day practice or advancing it. Take advantage of these opportunities! </a:t>
            </a:r>
            <a:endParaRPr lang="en-US">
              <a:cs typeface="Calibri" panose="020F0502020204030204"/>
            </a:endParaRPr>
          </a:p>
          <a:p>
            <a:r>
              <a:rPr lang="en-US"/>
              <a:t>If there are none available through your organization, seek them out on your own. In the new virtual world, the opportunities for learning are endless. If you’re a member of Pharmacy associations or societies, they likely have some opportunities available on their websites. Continuous learning is not only a requirement of a registered HCP, but also shows your committed to your work and life long learning and are striving to do your best. It’ll also look nice on your resume ;)</a:t>
            </a:r>
            <a:endParaRPr lang="en-US">
              <a:cs typeface="Calibri"/>
            </a:endParaRPr>
          </a:p>
          <a:p>
            <a:endParaRPr lang="en-US"/>
          </a:p>
          <a:p>
            <a:pPr marL="174708" indent="-174708">
              <a:buFont typeface="Arial"/>
              <a:buChar char="•"/>
            </a:pPr>
            <a:r>
              <a:rPr lang="en-US"/>
              <a:t>Precept students- This itself is a form of leadership, as Janie discussed earlier, but it will also help you towards becoming the ideal candidate for that designated leadership position you’ve got your eyes on! Stepping up to foster a positive learning environment for students shows your committed to your profession and are willing to go the extra mile to help others. Bonus- you’ll also learn and grow from precepting students. You may be surprised how much new knowledge they bring with them. This will build on your team player skills.</a:t>
            </a:r>
            <a:endParaRPr lang="en-US">
              <a:cs typeface="Calibri" panose="020F0502020204030204"/>
            </a:endParaRPr>
          </a:p>
          <a:p>
            <a:endParaRPr lang="en-US"/>
          </a:p>
          <a:p>
            <a:endParaRPr lang="en-CA">
              <a:cs typeface="Calibri"/>
            </a:endParaRPr>
          </a:p>
          <a:p>
            <a:endParaRPr lang="en-CA"/>
          </a:p>
          <a:p>
            <a:endParaRPr lang="en-US">
              <a:cs typeface="Calibri"/>
            </a:endParaRPr>
          </a:p>
        </p:txBody>
      </p:sp>
      <p:sp>
        <p:nvSpPr>
          <p:cNvPr id="4" name="Slide Number Placeholder 3"/>
          <p:cNvSpPr>
            <a:spLocks noGrp="1"/>
          </p:cNvSpPr>
          <p:nvPr>
            <p:ph type="sldNum" sz="quarter" idx="5"/>
          </p:nvPr>
        </p:nvSpPr>
        <p:spPr/>
        <p:txBody>
          <a:bodyPr/>
          <a:lstStyle/>
          <a:p>
            <a:fld id="{04B7863C-FFD4-4676-8C0B-A939BCDCA279}" type="slidenum">
              <a:rPr lang="en-CA" smtClean="0"/>
              <a:t>9</a:t>
            </a:fld>
            <a:endParaRPr lang="en-CA"/>
          </a:p>
        </p:txBody>
      </p:sp>
    </p:spTree>
    <p:extLst>
      <p:ext uri="{BB962C8B-B14F-4D97-AF65-F5344CB8AC3E}">
        <p14:creationId xmlns:p14="http://schemas.microsoft.com/office/powerpoint/2010/main" val="945388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187A2-02B2-41ED-923A-6F7EEB4647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034B30FA-B05F-4CEA-A439-3E7FFD597B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3CB3F538-A6C4-4C62-BD92-2FF3EAE6C580}"/>
              </a:ext>
            </a:extLst>
          </p:cNvPr>
          <p:cNvSpPr>
            <a:spLocks noGrp="1"/>
          </p:cNvSpPr>
          <p:nvPr>
            <p:ph type="dt" sz="half" idx="10"/>
          </p:nvPr>
        </p:nvSpPr>
        <p:spPr/>
        <p:txBody>
          <a:bodyPr/>
          <a:lstStyle/>
          <a:p>
            <a:fld id="{C775EA83-F140-4C9A-AA31-59EA919FFFC4}" type="datetimeFigureOut">
              <a:rPr lang="en-CA" smtClean="0"/>
              <a:t>2023-09-26</a:t>
            </a:fld>
            <a:endParaRPr lang="en-CA"/>
          </a:p>
        </p:txBody>
      </p:sp>
      <p:sp>
        <p:nvSpPr>
          <p:cNvPr id="5" name="Footer Placeholder 4">
            <a:extLst>
              <a:ext uri="{FF2B5EF4-FFF2-40B4-BE49-F238E27FC236}">
                <a16:creationId xmlns:a16="http://schemas.microsoft.com/office/drawing/2014/main" id="{6B98BE7C-5825-459F-993E-DDAD4FCBAD0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8779637-4CBF-418C-96B9-9784096FD8FE}"/>
              </a:ext>
            </a:extLst>
          </p:cNvPr>
          <p:cNvSpPr>
            <a:spLocks noGrp="1"/>
          </p:cNvSpPr>
          <p:nvPr>
            <p:ph type="sldNum" sz="quarter" idx="12"/>
          </p:nvPr>
        </p:nvSpPr>
        <p:spPr/>
        <p:txBody>
          <a:bodyPr/>
          <a:lstStyle/>
          <a:p>
            <a:fld id="{33769F60-E3E0-42E6-AD5A-F18BE8511E12}" type="slidenum">
              <a:rPr lang="en-CA" smtClean="0"/>
              <a:t>‹#›</a:t>
            </a:fld>
            <a:endParaRPr lang="en-CA"/>
          </a:p>
        </p:txBody>
      </p:sp>
    </p:spTree>
    <p:extLst>
      <p:ext uri="{BB962C8B-B14F-4D97-AF65-F5344CB8AC3E}">
        <p14:creationId xmlns:p14="http://schemas.microsoft.com/office/powerpoint/2010/main" val="2283081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5DA8E-CF63-442C-8AE7-218B84C0F236}"/>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6C53F60-1E81-40F1-A74B-308A15B1BF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1428E54-D3DA-4571-8A4D-2D342E036905}"/>
              </a:ext>
            </a:extLst>
          </p:cNvPr>
          <p:cNvSpPr>
            <a:spLocks noGrp="1"/>
          </p:cNvSpPr>
          <p:nvPr>
            <p:ph type="dt" sz="half" idx="10"/>
          </p:nvPr>
        </p:nvSpPr>
        <p:spPr/>
        <p:txBody>
          <a:bodyPr/>
          <a:lstStyle/>
          <a:p>
            <a:fld id="{C775EA83-F140-4C9A-AA31-59EA919FFFC4}" type="datetimeFigureOut">
              <a:rPr lang="en-CA" smtClean="0"/>
              <a:t>2023-09-26</a:t>
            </a:fld>
            <a:endParaRPr lang="en-CA"/>
          </a:p>
        </p:txBody>
      </p:sp>
      <p:sp>
        <p:nvSpPr>
          <p:cNvPr id="5" name="Footer Placeholder 4">
            <a:extLst>
              <a:ext uri="{FF2B5EF4-FFF2-40B4-BE49-F238E27FC236}">
                <a16:creationId xmlns:a16="http://schemas.microsoft.com/office/drawing/2014/main" id="{9253605C-2875-44C4-BEE8-744E3C4292F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89F3A24-26E3-4C1A-A5B0-F235AC46FC62}"/>
              </a:ext>
            </a:extLst>
          </p:cNvPr>
          <p:cNvSpPr>
            <a:spLocks noGrp="1"/>
          </p:cNvSpPr>
          <p:nvPr>
            <p:ph type="sldNum" sz="quarter" idx="12"/>
          </p:nvPr>
        </p:nvSpPr>
        <p:spPr/>
        <p:txBody>
          <a:bodyPr/>
          <a:lstStyle/>
          <a:p>
            <a:fld id="{33769F60-E3E0-42E6-AD5A-F18BE8511E12}" type="slidenum">
              <a:rPr lang="en-CA" smtClean="0"/>
              <a:t>‹#›</a:t>
            </a:fld>
            <a:endParaRPr lang="en-CA"/>
          </a:p>
        </p:txBody>
      </p:sp>
    </p:spTree>
    <p:extLst>
      <p:ext uri="{BB962C8B-B14F-4D97-AF65-F5344CB8AC3E}">
        <p14:creationId xmlns:p14="http://schemas.microsoft.com/office/powerpoint/2010/main" val="3419085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EAE288-C4D7-462A-BE35-BA9D2D005B2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98AF672-B5D1-4323-A3DD-E83936A33B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8EBDEB6-D3B1-4244-A065-3DE24968FCBD}"/>
              </a:ext>
            </a:extLst>
          </p:cNvPr>
          <p:cNvSpPr>
            <a:spLocks noGrp="1"/>
          </p:cNvSpPr>
          <p:nvPr>
            <p:ph type="dt" sz="half" idx="10"/>
          </p:nvPr>
        </p:nvSpPr>
        <p:spPr/>
        <p:txBody>
          <a:bodyPr/>
          <a:lstStyle/>
          <a:p>
            <a:fld id="{C775EA83-F140-4C9A-AA31-59EA919FFFC4}" type="datetimeFigureOut">
              <a:rPr lang="en-CA" smtClean="0"/>
              <a:t>2023-09-26</a:t>
            </a:fld>
            <a:endParaRPr lang="en-CA"/>
          </a:p>
        </p:txBody>
      </p:sp>
      <p:sp>
        <p:nvSpPr>
          <p:cNvPr id="5" name="Footer Placeholder 4">
            <a:extLst>
              <a:ext uri="{FF2B5EF4-FFF2-40B4-BE49-F238E27FC236}">
                <a16:creationId xmlns:a16="http://schemas.microsoft.com/office/drawing/2014/main" id="{1329A45D-2B9D-4D2E-8840-7973FFB1DB8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59BB35C-21B1-4233-8A78-C416E9821556}"/>
              </a:ext>
            </a:extLst>
          </p:cNvPr>
          <p:cNvSpPr>
            <a:spLocks noGrp="1"/>
          </p:cNvSpPr>
          <p:nvPr>
            <p:ph type="sldNum" sz="quarter" idx="12"/>
          </p:nvPr>
        </p:nvSpPr>
        <p:spPr/>
        <p:txBody>
          <a:bodyPr/>
          <a:lstStyle/>
          <a:p>
            <a:fld id="{33769F60-E3E0-42E6-AD5A-F18BE8511E12}" type="slidenum">
              <a:rPr lang="en-CA" smtClean="0"/>
              <a:t>‹#›</a:t>
            </a:fld>
            <a:endParaRPr lang="en-CA"/>
          </a:p>
        </p:txBody>
      </p:sp>
    </p:spTree>
    <p:extLst>
      <p:ext uri="{BB962C8B-B14F-4D97-AF65-F5344CB8AC3E}">
        <p14:creationId xmlns:p14="http://schemas.microsoft.com/office/powerpoint/2010/main" val="3683864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0C0D-DFE7-44D9-82B5-306B74A2065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F88F072-6F47-4381-BC41-427CF28AF8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30713E7-7FE1-4C98-AD71-E011A70D20C8}"/>
              </a:ext>
            </a:extLst>
          </p:cNvPr>
          <p:cNvSpPr>
            <a:spLocks noGrp="1"/>
          </p:cNvSpPr>
          <p:nvPr>
            <p:ph type="dt" sz="half" idx="10"/>
          </p:nvPr>
        </p:nvSpPr>
        <p:spPr/>
        <p:txBody>
          <a:bodyPr/>
          <a:lstStyle/>
          <a:p>
            <a:fld id="{C775EA83-F140-4C9A-AA31-59EA919FFFC4}" type="datetimeFigureOut">
              <a:rPr lang="en-CA" smtClean="0"/>
              <a:t>2023-09-26</a:t>
            </a:fld>
            <a:endParaRPr lang="en-CA"/>
          </a:p>
        </p:txBody>
      </p:sp>
      <p:sp>
        <p:nvSpPr>
          <p:cNvPr id="5" name="Footer Placeholder 4">
            <a:extLst>
              <a:ext uri="{FF2B5EF4-FFF2-40B4-BE49-F238E27FC236}">
                <a16:creationId xmlns:a16="http://schemas.microsoft.com/office/drawing/2014/main" id="{02500575-6D22-4ED3-B4ED-AC2CEEC9EEC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B608DD0-38EC-48A1-86FE-DC112534056E}"/>
              </a:ext>
            </a:extLst>
          </p:cNvPr>
          <p:cNvSpPr>
            <a:spLocks noGrp="1"/>
          </p:cNvSpPr>
          <p:nvPr>
            <p:ph type="sldNum" sz="quarter" idx="12"/>
          </p:nvPr>
        </p:nvSpPr>
        <p:spPr/>
        <p:txBody>
          <a:bodyPr/>
          <a:lstStyle/>
          <a:p>
            <a:fld id="{33769F60-E3E0-42E6-AD5A-F18BE8511E12}" type="slidenum">
              <a:rPr lang="en-CA" smtClean="0"/>
              <a:t>‹#›</a:t>
            </a:fld>
            <a:endParaRPr lang="en-CA"/>
          </a:p>
        </p:txBody>
      </p:sp>
    </p:spTree>
    <p:extLst>
      <p:ext uri="{BB962C8B-B14F-4D97-AF65-F5344CB8AC3E}">
        <p14:creationId xmlns:p14="http://schemas.microsoft.com/office/powerpoint/2010/main" val="2361009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ED817-068F-4DF8-8F71-420C37E8A5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1B2B8170-C377-4D56-BA52-794D153C55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42102F-067C-46CA-9ED3-EA23446A0424}"/>
              </a:ext>
            </a:extLst>
          </p:cNvPr>
          <p:cNvSpPr>
            <a:spLocks noGrp="1"/>
          </p:cNvSpPr>
          <p:nvPr>
            <p:ph type="dt" sz="half" idx="10"/>
          </p:nvPr>
        </p:nvSpPr>
        <p:spPr/>
        <p:txBody>
          <a:bodyPr/>
          <a:lstStyle/>
          <a:p>
            <a:fld id="{C775EA83-F140-4C9A-AA31-59EA919FFFC4}" type="datetimeFigureOut">
              <a:rPr lang="en-CA" smtClean="0"/>
              <a:t>2023-09-26</a:t>
            </a:fld>
            <a:endParaRPr lang="en-CA"/>
          </a:p>
        </p:txBody>
      </p:sp>
      <p:sp>
        <p:nvSpPr>
          <p:cNvPr id="5" name="Footer Placeholder 4">
            <a:extLst>
              <a:ext uri="{FF2B5EF4-FFF2-40B4-BE49-F238E27FC236}">
                <a16:creationId xmlns:a16="http://schemas.microsoft.com/office/drawing/2014/main" id="{AF06C326-9237-477C-949A-9E9C1DCD9CD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B5BCC57-724E-4375-AEB1-21F3AD97FB9B}"/>
              </a:ext>
            </a:extLst>
          </p:cNvPr>
          <p:cNvSpPr>
            <a:spLocks noGrp="1"/>
          </p:cNvSpPr>
          <p:nvPr>
            <p:ph type="sldNum" sz="quarter" idx="12"/>
          </p:nvPr>
        </p:nvSpPr>
        <p:spPr/>
        <p:txBody>
          <a:bodyPr/>
          <a:lstStyle/>
          <a:p>
            <a:fld id="{33769F60-E3E0-42E6-AD5A-F18BE8511E12}" type="slidenum">
              <a:rPr lang="en-CA" smtClean="0"/>
              <a:t>‹#›</a:t>
            </a:fld>
            <a:endParaRPr lang="en-CA"/>
          </a:p>
        </p:txBody>
      </p:sp>
    </p:spTree>
    <p:extLst>
      <p:ext uri="{BB962C8B-B14F-4D97-AF65-F5344CB8AC3E}">
        <p14:creationId xmlns:p14="http://schemas.microsoft.com/office/powerpoint/2010/main" val="1970351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050DB-4AE2-4897-A57F-C54309F2C0E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115890B-AF94-4E9D-BF93-EFBED2E69B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DE944E5-F4BA-4590-9A7A-09C667D445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D46F22F0-128D-406D-AAA2-A1A2ED288EB3}"/>
              </a:ext>
            </a:extLst>
          </p:cNvPr>
          <p:cNvSpPr>
            <a:spLocks noGrp="1"/>
          </p:cNvSpPr>
          <p:nvPr>
            <p:ph type="dt" sz="half" idx="10"/>
          </p:nvPr>
        </p:nvSpPr>
        <p:spPr/>
        <p:txBody>
          <a:bodyPr/>
          <a:lstStyle/>
          <a:p>
            <a:fld id="{C775EA83-F140-4C9A-AA31-59EA919FFFC4}" type="datetimeFigureOut">
              <a:rPr lang="en-CA" smtClean="0"/>
              <a:t>2023-09-26</a:t>
            </a:fld>
            <a:endParaRPr lang="en-CA"/>
          </a:p>
        </p:txBody>
      </p:sp>
      <p:sp>
        <p:nvSpPr>
          <p:cNvPr id="6" name="Footer Placeholder 5">
            <a:extLst>
              <a:ext uri="{FF2B5EF4-FFF2-40B4-BE49-F238E27FC236}">
                <a16:creationId xmlns:a16="http://schemas.microsoft.com/office/drawing/2014/main" id="{C4F01A1A-8902-4721-82B6-3163980BE5B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89DD936-1B13-4D98-A575-9E9E119C1415}"/>
              </a:ext>
            </a:extLst>
          </p:cNvPr>
          <p:cNvSpPr>
            <a:spLocks noGrp="1"/>
          </p:cNvSpPr>
          <p:nvPr>
            <p:ph type="sldNum" sz="quarter" idx="12"/>
          </p:nvPr>
        </p:nvSpPr>
        <p:spPr/>
        <p:txBody>
          <a:bodyPr/>
          <a:lstStyle/>
          <a:p>
            <a:fld id="{33769F60-E3E0-42E6-AD5A-F18BE8511E12}" type="slidenum">
              <a:rPr lang="en-CA" smtClean="0"/>
              <a:t>‹#›</a:t>
            </a:fld>
            <a:endParaRPr lang="en-CA"/>
          </a:p>
        </p:txBody>
      </p:sp>
    </p:spTree>
    <p:extLst>
      <p:ext uri="{BB962C8B-B14F-4D97-AF65-F5344CB8AC3E}">
        <p14:creationId xmlns:p14="http://schemas.microsoft.com/office/powerpoint/2010/main" val="151762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F6F4E-9ADC-48FD-AA0A-DACD4D6AFD87}"/>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7AEC7E8-FF75-4D25-9158-C0759F848D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57EEBD-148E-4985-8127-B0DA49F07C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42C9F6F7-3BB7-4D1F-866C-08EBD670FA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A8B036-4BBC-4BAD-A6AE-C1C1EE3F3B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55ECBB6F-87D4-49BB-A2F8-23C96EA119FF}"/>
              </a:ext>
            </a:extLst>
          </p:cNvPr>
          <p:cNvSpPr>
            <a:spLocks noGrp="1"/>
          </p:cNvSpPr>
          <p:nvPr>
            <p:ph type="dt" sz="half" idx="10"/>
          </p:nvPr>
        </p:nvSpPr>
        <p:spPr/>
        <p:txBody>
          <a:bodyPr/>
          <a:lstStyle/>
          <a:p>
            <a:fld id="{C775EA83-F140-4C9A-AA31-59EA919FFFC4}" type="datetimeFigureOut">
              <a:rPr lang="en-CA" smtClean="0"/>
              <a:t>2023-09-26</a:t>
            </a:fld>
            <a:endParaRPr lang="en-CA"/>
          </a:p>
        </p:txBody>
      </p:sp>
      <p:sp>
        <p:nvSpPr>
          <p:cNvPr id="8" name="Footer Placeholder 7">
            <a:extLst>
              <a:ext uri="{FF2B5EF4-FFF2-40B4-BE49-F238E27FC236}">
                <a16:creationId xmlns:a16="http://schemas.microsoft.com/office/drawing/2014/main" id="{081E3540-58F9-4F1D-A8A6-215AFF6164EF}"/>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AAC4770F-1D89-442A-BFBA-B3755C07DB0E}"/>
              </a:ext>
            </a:extLst>
          </p:cNvPr>
          <p:cNvSpPr>
            <a:spLocks noGrp="1"/>
          </p:cNvSpPr>
          <p:nvPr>
            <p:ph type="sldNum" sz="quarter" idx="12"/>
          </p:nvPr>
        </p:nvSpPr>
        <p:spPr/>
        <p:txBody>
          <a:bodyPr/>
          <a:lstStyle/>
          <a:p>
            <a:fld id="{33769F60-E3E0-42E6-AD5A-F18BE8511E12}" type="slidenum">
              <a:rPr lang="en-CA" smtClean="0"/>
              <a:t>‹#›</a:t>
            </a:fld>
            <a:endParaRPr lang="en-CA"/>
          </a:p>
        </p:txBody>
      </p:sp>
    </p:spTree>
    <p:extLst>
      <p:ext uri="{BB962C8B-B14F-4D97-AF65-F5344CB8AC3E}">
        <p14:creationId xmlns:p14="http://schemas.microsoft.com/office/powerpoint/2010/main" val="415925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6F69-E560-4BAF-A53C-C8B0873DDB19}"/>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B05B6B37-F5CB-48DA-916E-5EA3A13901F1}"/>
              </a:ext>
            </a:extLst>
          </p:cNvPr>
          <p:cNvSpPr>
            <a:spLocks noGrp="1"/>
          </p:cNvSpPr>
          <p:nvPr>
            <p:ph type="dt" sz="half" idx="10"/>
          </p:nvPr>
        </p:nvSpPr>
        <p:spPr/>
        <p:txBody>
          <a:bodyPr/>
          <a:lstStyle/>
          <a:p>
            <a:fld id="{C775EA83-F140-4C9A-AA31-59EA919FFFC4}" type="datetimeFigureOut">
              <a:rPr lang="en-CA" smtClean="0"/>
              <a:t>2023-09-26</a:t>
            </a:fld>
            <a:endParaRPr lang="en-CA"/>
          </a:p>
        </p:txBody>
      </p:sp>
      <p:sp>
        <p:nvSpPr>
          <p:cNvPr id="4" name="Footer Placeholder 3">
            <a:extLst>
              <a:ext uri="{FF2B5EF4-FFF2-40B4-BE49-F238E27FC236}">
                <a16:creationId xmlns:a16="http://schemas.microsoft.com/office/drawing/2014/main" id="{57B1D2C6-9E52-4EDF-B53F-4689E5ABD822}"/>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D70ED3BD-ADA0-4932-A969-225C67A73BFC}"/>
              </a:ext>
            </a:extLst>
          </p:cNvPr>
          <p:cNvSpPr>
            <a:spLocks noGrp="1"/>
          </p:cNvSpPr>
          <p:nvPr>
            <p:ph type="sldNum" sz="quarter" idx="12"/>
          </p:nvPr>
        </p:nvSpPr>
        <p:spPr/>
        <p:txBody>
          <a:bodyPr/>
          <a:lstStyle/>
          <a:p>
            <a:fld id="{33769F60-E3E0-42E6-AD5A-F18BE8511E12}" type="slidenum">
              <a:rPr lang="en-CA" smtClean="0"/>
              <a:t>‹#›</a:t>
            </a:fld>
            <a:endParaRPr lang="en-CA"/>
          </a:p>
        </p:txBody>
      </p:sp>
    </p:spTree>
    <p:extLst>
      <p:ext uri="{BB962C8B-B14F-4D97-AF65-F5344CB8AC3E}">
        <p14:creationId xmlns:p14="http://schemas.microsoft.com/office/powerpoint/2010/main" val="3116437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99B566-7DCE-49F3-8D79-00802372C7DA}"/>
              </a:ext>
            </a:extLst>
          </p:cNvPr>
          <p:cNvSpPr>
            <a:spLocks noGrp="1"/>
          </p:cNvSpPr>
          <p:nvPr>
            <p:ph type="dt" sz="half" idx="10"/>
          </p:nvPr>
        </p:nvSpPr>
        <p:spPr/>
        <p:txBody>
          <a:bodyPr/>
          <a:lstStyle/>
          <a:p>
            <a:fld id="{C775EA83-F140-4C9A-AA31-59EA919FFFC4}" type="datetimeFigureOut">
              <a:rPr lang="en-CA" smtClean="0"/>
              <a:t>2023-09-26</a:t>
            </a:fld>
            <a:endParaRPr lang="en-CA"/>
          </a:p>
        </p:txBody>
      </p:sp>
      <p:sp>
        <p:nvSpPr>
          <p:cNvPr id="3" name="Footer Placeholder 2">
            <a:extLst>
              <a:ext uri="{FF2B5EF4-FFF2-40B4-BE49-F238E27FC236}">
                <a16:creationId xmlns:a16="http://schemas.microsoft.com/office/drawing/2014/main" id="{700B2DBB-4023-440D-846A-98CA6D2425D7}"/>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DFF16F37-B183-4538-BF8F-2A77812A3D81}"/>
              </a:ext>
            </a:extLst>
          </p:cNvPr>
          <p:cNvSpPr>
            <a:spLocks noGrp="1"/>
          </p:cNvSpPr>
          <p:nvPr>
            <p:ph type="sldNum" sz="quarter" idx="12"/>
          </p:nvPr>
        </p:nvSpPr>
        <p:spPr/>
        <p:txBody>
          <a:bodyPr/>
          <a:lstStyle/>
          <a:p>
            <a:fld id="{33769F60-E3E0-42E6-AD5A-F18BE8511E12}" type="slidenum">
              <a:rPr lang="en-CA" smtClean="0"/>
              <a:t>‹#›</a:t>
            </a:fld>
            <a:endParaRPr lang="en-CA"/>
          </a:p>
        </p:txBody>
      </p:sp>
    </p:spTree>
    <p:extLst>
      <p:ext uri="{BB962C8B-B14F-4D97-AF65-F5344CB8AC3E}">
        <p14:creationId xmlns:p14="http://schemas.microsoft.com/office/powerpoint/2010/main" val="3113633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FD64E-62C7-4255-8F87-077B78C931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18CECB8B-A4B7-4C8D-8EFD-834947F1C1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ECF31E0-76AA-453F-B8ED-D68453BFA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80FC42-7CB1-4618-A6DD-C8827E8DD6E7}"/>
              </a:ext>
            </a:extLst>
          </p:cNvPr>
          <p:cNvSpPr>
            <a:spLocks noGrp="1"/>
          </p:cNvSpPr>
          <p:nvPr>
            <p:ph type="dt" sz="half" idx="10"/>
          </p:nvPr>
        </p:nvSpPr>
        <p:spPr/>
        <p:txBody>
          <a:bodyPr/>
          <a:lstStyle/>
          <a:p>
            <a:fld id="{C775EA83-F140-4C9A-AA31-59EA919FFFC4}" type="datetimeFigureOut">
              <a:rPr lang="en-CA" smtClean="0"/>
              <a:t>2023-09-26</a:t>
            </a:fld>
            <a:endParaRPr lang="en-CA"/>
          </a:p>
        </p:txBody>
      </p:sp>
      <p:sp>
        <p:nvSpPr>
          <p:cNvPr id="6" name="Footer Placeholder 5">
            <a:extLst>
              <a:ext uri="{FF2B5EF4-FFF2-40B4-BE49-F238E27FC236}">
                <a16:creationId xmlns:a16="http://schemas.microsoft.com/office/drawing/2014/main" id="{CB688690-7556-45CC-A5CD-1B945479762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893D336-24FF-452D-A0A8-56C443F6E237}"/>
              </a:ext>
            </a:extLst>
          </p:cNvPr>
          <p:cNvSpPr>
            <a:spLocks noGrp="1"/>
          </p:cNvSpPr>
          <p:nvPr>
            <p:ph type="sldNum" sz="quarter" idx="12"/>
          </p:nvPr>
        </p:nvSpPr>
        <p:spPr/>
        <p:txBody>
          <a:bodyPr/>
          <a:lstStyle/>
          <a:p>
            <a:fld id="{33769F60-E3E0-42E6-AD5A-F18BE8511E12}" type="slidenum">
              <a:rPr lang="en-CA" smtClean="0"/>
              <a:t>‹#›</a:t>
            </a:fld>
            <a:endParaRPr lang="en-CA"/>
          </a:p>
        </p:txBody>
      </p:sp>
    </p:spTree>
    <p:extLst>
      <p:ext uri="{BB962C8B-B14F-4D97-AF65-F5344CB8AC3E}">
        <p14:creationId xmlns:p14="http://schemas.microsoft.com/office/powerpoint/2010/main" val="2651532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E435C-B2EC-4ECE-B4DC-D3C9279DD3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5369B313-A219-4CF9-8B16-331458C5DB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81088803-322F-44F1-A841-C5B9C6E846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A60586-869F-494E-8C82-80D79F6BDF08}"/>
              </a:ext>
            </a:extLst>
          </p:cNvPr>
          <p:cNvSpPr>
            <a:spLocks noGrp="1"/>
          </p:cNvSpPr>
          <p:nvPr>
            <p:ph type="dt" sz="half" idx="10"/>
          </p:nvPr>
        </p:nvSpPr>
        <p:spPr/>
        <p:txBody>
          <a:bodyPr/>
          <a:lstStyle/>
          <a:p>
            <a:fld id="{C775EA83-F140-4C9A-AA31-59EA919FFFC4}" type="datetimeFigureOut">
              <a:rPr lang="en-CA" smtClean="0"/>
              <a:t>2023-09-26</a:t>
            </a:fld>
            <a:endParaRPr lang="en-CA"/>
          </a:p>
        </p:txBody>
      </p:sp>
      <p:sp>
        <p:nvSpPr>
          <p:cNvPr id="6" name="Footer Placeholder 5">
            <a:extLst>
              <a:ext uri="{FF2B5EF4-FFF2-40B4-BE49-F238E27FC236}">
                <a16:creationId xmlns:a16="http://schemas.microsoft.com/office/drawing/2014/main" id="{27947D7A-DD0C-428E-A1E5-29F1C880730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8AC7AD9-9116-4D22-B602-5A8D805A72F4}"/>
              </a:ext>
            </a:extLst>
          </p:cNvPr>
          <p:cNvSpPr>
            <a:spLocks noGrp="1"/>
          </p:cNvSpPr>
          <p:nvPr>
            <p:ph type="sldNum" sz="quarter" idx="12"/>
          </p:nvPr>
        </p:nvSpPr>
        <p:spPr/>
        <p:txBody>
          <a:bodyPr/>
          <a:lstStyle/>
          <a:p>
            <a:fld id="{33769F60-E3E0-42E6-AD5A-F18BE8511E12}" type="slidenum">
              <a:rPr lang="en-CA" smtClean="0"/>
              <a:t>‹#›</a:t>
            </a:fld>
            <a:endParaRPr lang="en-CA"/>
          </a:p>
        </p:txBody>
      </p:sp>
    </p:spTree>
    <p:extLst>
      <p:ext uri="{BB962C8B-B14F-4D97-AF65-F5344CB8AC3E}">
        <p14:creationId xmlns:p14="http://schemas.microsoft.com/office/powerpoint/2010/main" val="304752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7BD63A-76D8-4A5A-B843-4DBA9C915F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76ECEBA-95D9-4365-9420-9A000EF6D7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FF57C99-2AC6-461B-8836-C121C6F435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75EA83-F140-4C9A-AA31-59EA919FFFC4}" type="datetimeFigureOut">
              <a:rPr lang="en-CA" smtClean="0"/>
              <a:t>2023-09-26</a:t>
            </a:fld>
            <a:endParaRPr lang="en-CA"/>
          </a:p>
        </p:txBody>
      </p:sp>
      <p:sp>
        <p:nvSpPr>
          <p:cNvPr id="5" name="Footer Placeholder 4">
            <a:extLst>
              <a:ext uri="{FF2B5EF4-FFF2-40B4-BE49-F238E27FC236}">
                <a16:creationId xmlns:a16="http://schemas.microsoft.com/office/drawing/2014/main" id="{E69B10F6-3BF4-4CA0-A814-B0418FAD41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E7C92D2F-6629-4E1E-9285-3855314424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769F60-E3E0-42E6-AD5A-F18BE8511E12}" type="slidenum">
              <a:rPr lang="en-CA" smtClean="0"/>
              <a:t>‹#›</a:t>
            </a:fld>
            <a:endParaRPr lang="en-CA"/>
          </a:p>
        </p:txBody>
      </p:sp>
    </p:spTree>
    <p:extLst>
      <p:ext uri="{BB962C8B-B14F-4D97-AF65-F5344CB8AC3E}">
        <p14:creationId xmlns:p14="http://schemas.microsoft.com/office/powerpoint/2010/main" val="2870039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9.jpeg"/><Relationship Id="rId7" Type="http://schemas.openxmlformats.org/officeDocument/2006/relationships/diagramColors" Target="../diagrams/colors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0.png"/><Relationship Id="rId7" Type="http://schemas.openxmlformats.org/officeDocument/2006/relationships/diagramColors" Target="../diagrams/colors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betterup.com/blog/leadership-challenges" TargetMode="External"/><Relationship Id="rId13" Type="http://schemas.openxmlformats.org/officeDocument/2006/relationships/hyperlink" Target="https://www.mentimeter.com/" TargetMode="External"/><Relationship Id="rId3" Type="http://schemas.openxmlformats.org/officeDocument/2006/relationships/image" Target="../media/image13.png"/><Relationship Id="rId7" Type="http://schemas.openxmlformats.org/officeDocument/2006/relationships/hyperlink" Target="https://www.ccl.org/articles/leading-effectively-articles/top-6-leadership-challenges/" TargetMode="External"/><Relationship Id="rId12" Type="http://schemas.openxmlformats.org/officeDocument/2006/relationships/hyperlink" Target="https://www.clearvuehealth.com/b/purpose-longevity-health/"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emeritus.org/blog/what-is-leadership/#:~:text=%E2%80%9CThe%20action%20of%20leading%20a,achieve%20something%20new%20and%20better" TargetMode="External"/><Relationship Id="rId11" Type="http://schemas.openxmlformats.org/officeDocument/2006/relationships/hyperlink" Target="https://www.thellabb.com/the-iceberg-illusion/" TargetMode="External"/><Relationship Id="rId5" Type="http://schemas.openxmlformats.org/officeDocument/2006/relationships/hyperlink" Target="https://lifeskillsthatmatter.com/find-your-why/#:~:text=Your%20%E2%80%9CWhy%E2%80%9D%20is%20a%20statement,It%20is%20your%20mission%20statement" TargetMode="External"/><Relationship Id="rId10" Type="http://schemas.openxmlformats.org/officeDocument/2006/relationships/hyperlink" Target="https://www.under30ceo.com/leadership-and-happiness/" TargetMode="External"/><Relationship Id="rId4" Type="http://schemas.openxmlformats.org/officeDocument/2006/relationships/hyperlink" Target="https://www.cnbc.com/2019/07/16/nine-in-10-workers-who-have-a-mentor-say-they-are-happy-in-their-jobs.html" TargetMode="External"/><Relationship Id="rId9" Type="http://schemas.openxmlformats.org/officeDocument/2006/relationships/hyperlink" Target="https://www.techtarget.com/searchcio/definition/leadership#:~:text=Leadership%20is%20the%20ability%20of,or%20ranking%20in%20a%20hierarchy."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www.publicdomainpictures.net/view-image.php?image=380701&amp;picture=any-question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jpe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themindfulword.org/2015/happiness-stressors/"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6.jpeg"/><Relationship Id="rId7" Type="http://schemas.openxmlformats.org/officeDocument/2006/relationships/diagramColors" Target="../diagrams/colors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www.tanveernaseer.com/competition-and-organizational-succes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2B758-4967-4A2E-B4A8-6654ECBB7D30}"/>
              </a:ext>
            </a:extLst>
          </p:cNvPr>
          <p:cNvSpPr>
            <a:spLocks noGrp="1"/>
          </p:cNvSpPr>
          <p:nvPr>
            <p:ph type="ctrTitle"/>
          </p:nvPr>
        </p:nvSpPr>
        <p:spPr>
          <a:xfrm>
            <a:off x="7464614" y="1783959"/>
            <a:ext cx="4087306" cy="2889114"/>
          </a:xfrm>
        </p:spPr>
        <p:txBody>
          <a:bodyPr anchor="b">
            <a:normAutofit fontScale="90000"/>
          </a:bodyPr>
          <a:lstStyle/>
          <a:p>
            <a:pPr algn="l"/>
            <a:r>
              <a:rPr lang="en-CA" sz="5400"/>
              <a:t>Leadership Roles for Pharmacy Professionals:</a:t>
            </a:r>
          </a:p>
        </p:txBody>
      </p:sp>
      <p:sp>
        <p:nvSpPr>
          <p:cNvPr id="3" name="Subtitle 2">
            <a:extLst>
              <a:ext uri="{FF2B5EF4-FFF2-40B4-BE49-F238E27FC236}">
                <a16:creationId xmlns:a16="http://schemas.microsoft.com/office/drawing/2014/main" id="{98E46913-061F-44E8-A957-049151105B53}"/>
              </a:ext>
            </a:extLst>
          </p:cNvPr>
          <p:cNvSpPr>
            <a:spLocks noGrp="1"/>
          </p:cNvSpPr>
          <p:nvPr>
            <p:ph type="subTitle" idx="1"/>
          </p:nvPr>
        </p:nvSpPr>
        <p:spPr>
          <a:xfrm>
            <a:off x="7464612" y="4750893"/>
            <a:ext cx="4087305" cy="1147863"/>
          </a:xfrm>
        </p:spPr>
        <p:txBody>
          <a:bodyPr anchor="t">
            <a:normAutofit/>
          </a:bodyPr>
          <a:lstStyle/>
          <a:p>
            <a:pPr algn="l"/>
            <a:r>
              <a:rPr lang="en-CA" sz="2000">
                <a:cs typeface="Calibri"/>
              </a:rPr>
              <a:t>Keep Calm and Lead On!</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82453587-09E6-76FB-8A4B-57581CEE6B2D}"/>
              </a:ext>
            </a:extLst>
          </p:cNvPr>
          <p:cNvPicPr>
            <a:picLocks noChangeAspect="1"/>
          </p:cNvPicPr>
          <p:nvPr/>
        </p:nvPicPr>
        <p:blipFill rotWithShape="1">
          <a:blip r:embed="rId3"/>
          <a:srcRect l="10498" r="21091" b="-1"/>
          <a:stretch/>
        </p:blipFill>
        <p:spPr>
          <a:xfrm>
            <a:off x="0"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4" name="TextBox 3">
            <a:extLst>
              <a:ext uri="{FF2B5EF4-FFF2-40B4-BE49-F238E27FC236}">
                <a16:creationId xmlns:a16="http://schemas.microsoft.com/office/drawing/2014/main" id="{B9F6388C-4DDE-526A-3452-402C785A86CA}"/>
              </a:ext>
            </a:extLst>
          </p:cNvPr>
          <p:cNvSpPr txBox="1"/>
          <p:nvPr/>
        </p:nvSpPr>
        <p:spPr>
          <a:xfrm>
            <a:off x="9249184" y="6525299"/>
            <a:ext cx="353290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Calibri"/>
              </a:rPr>
              <a:t>CSHP-NB September 2023</a:t>
            </a:r>
          </a:p>
        </p:txBody>
      </p:sp>
      <p:sp>
        <p:nvSpPr>
          <p:cNvPr id="6" name="TextBox 5">
            <a:extLst>
              <a:ext uri="{FF2B5EF4-FFF2-40B4-BE49-F238E27FC236}">
                <a16:creationId xmlns:a16="http://schemas.microsoft.com/office/drawing/2014/main" id="{CE9FB5EC-8D8A-55DC-0463-0A1369C9835C}"/>
              </a:ext>
            </a:extLst>
          </p:cNvPr>
          <p:cNvSpPr txBox="1"/>
          <p:nvPr/>
        </p:nvSpPr>
        <p:spPr>
          <a:xfrm>
            <a:off x="7524493" y="5355226"/>
            <a:ext cx="2262753" cy="646331"/>
          </a:xfrm>
          <a:prstGeom prst="rect">
            <a:avLst/>
          </a:prstGeom>
          <a:noFill/>
        </p:spPr>
        <p:txBody>
          <a:bodyPr wrap="square" rtlCol="0">
            <a:spAutoFit/>
          </a:bodyPr>
          <a:lstStyle/>
          <a:p>
            <a:r>
              <a:rPr lang="en-CA">
                <a:latin typeface="Agency FB" panose="020B0503020202020204" pitchFamily="34" charset="0"/>
              </a:rPr>
              <a:t>Janie Haché</a:t>
            </a:r>
          </a:p>
          <a:p>
            <a:r>
              <a:rPr lang="en-CA">
                <a:latin typeface="Agency FB" panose="020B0503020202020204" pitchFamily="34" charset="0"/>
              </a:rPr>
              <a:t>Aimee Kohler</a:t>
            </a:r>
          </a:p>
        </p:txBody>
      </p:sp>
    </p:spTree>
    <p:extLst>
      <p:ext uri="{BB962C8B-B14F-4D97-AF65-F5344CB8AC3E}">
        <p14:creationId xmlns:p14="http://schemas.microsoft.com/office/powerpoint/2010/main" val="54989505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3718C38-9876-CBC4-3167-497776E58F15}"/>
              </a:ext>
            </a:extLst>
          </p:cNvPr>
          <p:cNvPicPr>
            <a:picLocks noChangeAspect="1"/>
          </p:cNvPicPr>
          <p:nvPr/>
        </p:nvPicPr>
        <p:blipFill>
          <a:blip r:embed="rId3"/>
          <a:stretch>
            <a:fillRect/>
          </a:stretch>
        </p:blipFill>
        <p:spPr>
          <a:xfrm>
            <a:off x="2133600" y="457200"/>
            <a:ext cx="7924800" cy="5943600"/>
          </a:xfrm>
          <a:prstGeom prst="rect">
            <a:avLst/>
          </a:prstGeom>
        </p:spPr>
      </p:pic>
    </p:spTree>
    <p:extLst>
      <p:ext uri="{BB962C8B-B14F-4D97-AF65-F5344CB8AC3E}">
        <p14:creationId xmlns:p14="http://schemas.microsoft.com/office/powerpoint/2010/main" val="1777330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F189DB-3422-469D-854B-2A0312568644}"/>
              </a:ext>
            </a:extLst>
          </p:cNvPr>
          <p:cNvSpPr>
            <a:spLocks noGrp="1"/>
          </p:cNvSpPr>
          <p:nvPr>
            <p:ph type="title"/>
          </p:nvPr>
        </p:nvSpPr>
        <p:spPr>
          <a:xfrm>
            <a:off x="6513788" y="365125"/>
            <a:ext cx="4840010" cy="1807305"/>
          </a:xfrm>
        </p:spPr>
        <p:txBody>
          <a:bodyPr>
            <a:normAutofit/>
          </a:bodyPr>
          <a:lstStyle/>
          <a:p>
            <a:r>
              <a:rPr lang="en-CA" sz="4100"/>
              <a:t>What are the </a:t>
            </a:r>
            <a:r>
              <a:rPr lang="en-CA" sz="4100">
                <a:latin typeface="Bernard MT Condensed"/>
              </a:rPr>
              <a:t>benefits</a:t>
            </a:r>
            <a:r>
              <a:rPr lang="en-CA" sz="4100"/>
              <a:t> of being a leader?</a:t>
            </a:r>
          </a:p>
        </p:txBody>
      </p:sp>
      <p:pic>
        <p:nvPicPr>
          <p:cNvPr id="36" name="Picture 36" descr="Paper chain people and their shadows">
            <a:extLst>
              <a:ext uri="{FF2B5EF4-FFF2-40B4-BE49-F238E27FC236}">
                <a16:creationId xmlns:a16="http://schemas.microsoft.com/office/drawing/2014/main" id="{7711700B-9CA5-0CFA-8930-B34690DBFCC5}"/>
              </a:ext>
            </a:extLst>
          </p:cNvPr>
          <p:cNvPicPr>
            <a:picLocks noChangeAspect="1"/>
          </p:cNvPicPr>
          <p:nvPr/>
        </p:nvPicPr>
        <p:blipFill rotWithShape="1">
          <a:blip r:embed="rId3"/>
          <a:srcRect l="20270" r="20270"/>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graphicFrame>
        <p:nvGraphicFramePr>
          <p:cNvPr id="5" name="Content Placeholder 2">
            <a:extLst>
              <a:ext uri="{FF2B5EF4-FFF2-40B4-BE49-F238E27FC236}">
                <a16:creationId xmlns:a16="http://schemas.microsoft.com/office/drawing/2014/main" id="{21F0ECA7-BEBA-A26D-BFBF-58F21A1B02EF}"/>
              </a:ext>
            </a:extLst>
          </p:cNvPr>
          <p:cNvGraphicFramePr>
            <a:graphicFrameLocks noGrp="1"/>
          </p:cNvGraphicFramePr>
          <p:nvPr>
            <p:ph idx="1"/>
            <p:extLst>
              <p:ext uri="{D42A27DB-BD31-4B8C-83A1-F6EECF244321}">
                <p14:modId xmlns:p14="http://schemas.microsoft.com/office/powerpoint/2010/main" val="155030283"/>
              </p:ext>
            </p:extLst>
          </p:nvPr>
        </p:nvGraphicFramePr>
        <p:xfrm>
          <a:off x="5273362" y="1876118"/>
          <a:ext cx="6795330" cy="52781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31724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8" name="Rectangle 797">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803C19-9245-B1A6-27A6-79A25CDED164}"/>
              </a:ext>
            </a:extLst>
          </p:cNvPr>
          <p:cNvSpPr>
            <a:spLocks noGrp="1"/>
          </p:cNvSpPr>
          <p:nvPr>
            <p:ph type="title"/>
          </p:nvPr>
        </p:nvSpPr>
        <p:spPr>
          <a:xfrm>
            <a:off x="6513788" y="365125"/>
            <a:ext cx="4840010" cy="1807305"/>
          </a:xfrm>
        </p:spPr>
        <p:txBody>
          <a:bodyPr>
            <a:normAutofit/>
          </a:bodyPr>
          <a:lstStyle/>
          <a:p>
            <a:r>
              <a:rPr lang="en-US" b="1">
                <a:cs typeface="Calibri Light"/>
              </a:rPr>
              <a:t>Challenges</a:t>
            </a:r>
            <a:endParaRPr lang="en-US" b="1"/>
          </a:p>
        </p:txBody>
      </p:sp>
      <p:pic>
        <p:nvPicPr>
          <p:cNvPr id="4" name="Image 3">
            <a:extLst>
              <a:ext uri="{FF2B5EF4-FFF2-40B4-BE49-F238E27FC236}">
                <a16:creationId xmlns:a16="http://schemas.microsoft.com/office/drawing/2014/main" id="{1410B154-FD82-9813-20FE-D52459841DF3}"/>
              </a:ext>
            </a:extLst>
          </p:cNvPr>
          <p:cNvPicPr>
            <a:picLocks noChangeAspect="1"/>
          </p:cNvPicPr>
          <p:nvPr/>
        </p:nvPicPr>
        <p:blipFill rotWithShape="1">
          <a:blip r:embed="rId3"/>
          <a:srcRect l="25181" r="30225"/>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graphicFrame>
        <p:nvGraphicFramePr>
          <p:cNvPr id="5" name="Content Placeholder 2">
            <a:extLst>
              <a:ext uri="{FF2B5EF4-FFF2-40B4-BE49-F238E27FC236}">
                <a16:creationId xmlns:a16="http://schemas.microsoft.com/office/drawing/2014/main" id="{7AD416DE-26C4-95A8-2F4B-1DE691BA1853}"/>
              </a:ext>
            </a:extLst>
          </p:cNvPr>
          <p:cNvGraphicFramePr>
            <a:graphicFrameLocks noGrp="1"/>
          </p:cNvGraphicFramePr>
          <p:nvPr>
            <p:ph idx="1"/>
            <p:extLst>
              <p:ext uri="{D42A27DB-BD31-4B8C-83A1-F6EECF244321}">
                <p14:modId xmlns:p14="http://schemas.microsoft.com/office/powerpoint/2010/main" val="452691499"/>
              </p:ext>
            </p:extLst>
          </p:nvPr>
        </p:nvGraphicFramePr>
        <p:xfrm>
          <a:off x="6513788" y="2333297"/>
          <a:ext cx="4840010" cy="38436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04178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696A68C8-0109-40B0-53DC-BDE5DB304907}"/>
              </a:ext>
            </a:extLst>
          </p:cNvPr>
          <p:cNvPicPr>
            <a:picLocks noChangeAspect="1"/>
          </p:cNvPicPr>
          <p:nvPr/>
        </p:nvPicPr>
        <p:blipFill rotWithShape="1">
          <a:blip r:embed="rId3"/>
          <a:srcRect l="18234" r="3491" b="1312"/>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C0ACA5-3E96-8CA2-49F2-AEA50859A606}"/>
              </a:ext>
            </a:extLst>
          </p:cNvPr>
          <p:cNvSpPr>
            <a:spLocks noGrp="1"/>
          </p:cNvSpPr>
          <p:nvPr>
            <p:ph type="title"/>
          </p:nvPr>
        </p:nvSpPr>
        <p:spPr>
          <a:xfrm>
            <a:off x="371094" y="1161288"/>
            <a:ext cx="3438144" cy="1124712"/>
          </a:xfrm>
        </p:spPr>
        <p:txBody>
          <a:bodyPr anchor="b">
            <a:normAutofit/>
          </a:bodyPr>
          <a:lstStyle/>
          <a:p>
            <a:r>
              <a:rPr lang="en-US" sz="3200">
                <a:cs typeface="Calibri Light"/>
              </a:rPr>
              <a:t>How you'll Benefit Personally</a:t>
            </a:r>
            <a:endParaRPr lang="en-US" sz="3200"/>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C4639A2-E733-8655-288C-04930DEA0B6F}"/>
              </a:ext>
            </a:extLst>
          </p:cNvPr>
          <p:cNvSpPr>
            <a:spLocks noGrp="1"/>
          </p:cNvSpPr>
          <p:nvPr>
            <p:ph idx="1"/>
          </p:nvPr>
        </p:nvSpPr>
        <p:spPr>
          <a:xfrm>
            <a:off x="371094" y="2718054"/>
            <a:ext cx="3438906" cy="3207258"/>
          </a:xfrm>
        </p:spPr>
        <p:txBody>
          <a:bodyPr vert="horz" lIns="91440" tIns="45720" rIns="91440" bIns="45720" rtlCol="0" anchor="t">
            <a:normAutofit/>
          </a:bodyPr>
          <a:lstStyle/>
          <a:p>
            <a:pPr>
              <a:spcBef>
                <a:spcPts val="0"/>
              </a:spcBef>
              <a:spcAft>
                <a:spcPts val="600"/>
              </a:spcAft>
            </a:pPr>
            <a:r>
              <a:rPr lang="en-US" sz="2400">
                <a:latin typeface="Arial"/>
                <a:cs typeface="Arial"/>
              </a:rPr>
              <a:t>Qualities align with personal values</a:t>
            </a:r>
          </a:p>
          <a:p>
            <a:pPr>
              <a:spcBef>
                <a:spcPts val="0"/>
              </a:spcBef>
              <a:spcAft>
                <a:spcPts val="600"/>
              </a:spcAft>
            </a:pPr>
            <a:r>
              <a:rPr lang="en-US" sz="2400">
                <a:latin typeface="Arial"/>
                <a:cs typeface="Arial"/>
              </a:rPr>
              <a:t>Decision making</a:t>
            </a:r>
          </a:p>
          <a:p>
            <a:pPr>
              <a:spcBef>
                <a:spcPts val="0"/>
              </a:spcBef>
              <a:spcAft>
                <a:spcPts val="600"/>
              </a:spcAft>
            </a:pPr>
            <a:r>
              <a:rPr lang="en-US" sz="2400">
                <a:latin typeface="Arial"/>
                <a:cs typeface="Arial"/>
              </a:rPr>
              <a:t>Helping others </a:t>
            </a:r>
          </a:p>
          <a:p>
            <a:pPr>
              <a:spcBef>
                <a:spcPts val="0"/>
              </a:spcBef>
              <a:spcAft>
                <a:spcPts val="600"/>
              </a:spcAft>
            </a:pPr>
            <a:r>
              <a:rPr lang="en-US" sz="2400">
                <a:latin typeface="Arial"/>
                <a:cs typeface="Arial"/>
              </a:rPr>
              <a:t>Time management</a:t>
            </a:r>
            <a:endParaRPr lang="en-US" sz="2400"/>
          </a:p>
        </p:txBody>
      </p:sp>
    </p:spTree>
    <p:extLst>
      <p:ext uri="{BB962C8B-B14F-4D97-AF65-F5344CB8AC3E}">
        <p14:creationId xmlns:p14="http://schemas.microsoft.com/office/powerpoint/2010/main" val="2620365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37">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17CAC9-2EAF-473F-9B2C-A33E98711DBF}"/>
              </a:ext>
            </a:extLst>
          </p:cNvPr>
          <p:cNvSpPr>
            <a:spLocks noGrp="1"/>
          </p:cNvSpPr>
          <p:nvPr>
            <p:ph type="title"/>
          </p:nvPr>
        </p:nvSpPr>
        <p:spPr>
          <a:xfrm>
            <a:off x="589560" y="856180"/>
            <a:ext cx="4560584" cy="1128068"/>
          </a:xfrm>
        </p:spPr>
        <p:txBody>
          <a:bodyPr anchor="ctr">
            <a:normAutofit/>
          </a:bodyPr>
          <a:lstStyle/>
          <a:p>
            <a:r>
              <a:rPr lang="en-US" sz="4000">
                <a:cs typeface="Calibri Light"/>
              </a:rPr>
              <a:t>Take-Aways</a:t>
            </a:r>
            <a:endParaRPr lang="en-US" sz="4000"/>
          </a:p>
        </p:txBody>
      </p:sp>
      <p:grpSp>
        <p:nvGrpSpPr>
          <p:cNvPr id="50" name="Group 39">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41" name="Rectangle 4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4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43">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EC2FE2B-8F49-BA2C-EF0E-424C4D3EE2E1}"/>
              </a:ext>
            </a:extLst>
          </p:cNvPr>
          <p:cNvSpPr>
            <a:spLocks noGrp="1"/>
          </p:cNvSpPr>
          <p:nvPr>
            <p:ph idx="1"/>
          </p:nvPr>
        </p:nvSpPr>
        <p:spPr>
          <a:xfrm>
            <a:off x="590719" y="2330505"/>
            <a:ext cx="4559425" cy="3979585"/>
          </a:xfrm>
        </p:spPr>
        <p:txBody>
          <a:bodyPr vert="horz" lIns="91440" tIns="45720" rIns="91440" bIns="45720" rtlCol="0" anchor="ctr">
            <a:normAutofit/>
          </a:bodyPr>
          <a:lstStyle/>
          <a:p>
            <a:r>
              <a:rPr lang="en-US" sz="2000">
                <a:cs typeface="Calibri"/>
              </a:rPr>
              <a:t>Leadership comes in many shapes and sizes</a:t>
            </a:r>
          </a:p>
          <a:p>
            <a:r>
              <a:rPr lang="en-US" sz="2000">
                <a:cs typeface="Calibri"/>
              </a:rPr>
              <a:t>Team Player skills are key</a:t>
            </a:r>
          </a:p>
          <a:p>
            <a:r>
              <a:rPr lang="en-US" sz="2000">
                <a:cs typeface="Calibri"/>
              </a:rPr>
              <a:t>Step up and don't be shy</a:t>
            </a:r>
          </a:p>
          <a:p>
            <a:r>
              <a:rPr lang="en-US" sz="2000">
                <a:cs typeface="Calibri"/>
              </a:rPr>
              <a:t>Benefits and challenges are intertwined</a:t>
            </a:r>
          </a:p>
          <a:p>
            <a:r>
              <a:rPr lang="en-US" sz="2000">
                <a:cs typeface="Calibri"/>
              </a:rPr>
              <a:t>Benefit personally and professionally by taking the lead!</a:t>
            </a:r>
          </a:p>
        </p:txBody>
      </p:sp>
      <p:sp>
        <p:nvSpPr>
          <p:cNvPr id="53" name="Rectangle 45">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LEGO, toy, vector graphics&#10;&#10;Description automatically generated">
            <a:extLst>
              <a:ext uri="{FF2B5EF4-FFF2-40B4-BE49-F238E27FC236}">
                <a16:creationId xmlns:a16="http://schemas.microsoft.com/office/drawing/2014/main" id="{58245025-AEEC-AF9C-BEA4-3FB6F491DF4D}"/>
              </a:ext>
            </a:extLst>
          </p:cNvPr>
          <p:cNvPicPr>
            <a:picLocks noChangeAspect="1"/>
          </p:cNvPicPr>
          <p:nvPr/>
        </p:nvPicPr>
        <p:blipFill rotWithShape="1">
          <a:blip r:embed="rId3"/>
          <a:srcRect l="22901" r="23199"/>
          <a:stretch/>
        </p:blipFill>
        <p:spPr>
          <a:xfrm>
            <a:off x="5977788" y="799352"/>
            <a:ext cx="5425410" cy="5259296"/>
          </a:xfrm>
          <a:prstGeom prst="rect">
            <a:avLst/>
          </a:prstGeom>
        </p:spPr>
      </p:pic>
    </p:spTree>
    <p:extLst>
      <p:ext uri="{BB962C8B-B14F-4D97-AF65-F5344CB8AC3E}">
        <p14:creationId xmlns:p14="http://schemas.microsoft.com/office/powerpoint/2010/main" val="3504098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BBB61-48BB-2EDF-15EC-85FFFA5AD09B}"/>
              </a:ext>
            </a:extLst>
          </p:cNvPr>
          <p:cNvSpPr>
            <a:spLocks noGrp="1"/>
          </p:cNvSpPr>
          <p:nvPr>
            <p:ph type="title"/>
          </p:nvPr>
        </p:nvSpPr>
        <p:spPr>
          <a:xfrm>
            <a:off x="6752492" y="262996"/>
            <a:ext cx="4840010" cy="1807305"/>
          </a:xfrm>
        </p:spPr>
        <p:txBody>
          <a:bodyPr>
            <a:normAutofit/>
          </a:bodyPr>
          <a:lstStyle/>
          <a:p>
            <a:r>
              <a:rPr lang="en-US">
                <a:solidFill>
                  <a:schemeClr val="accent4">
                    <a:lumMod val="75000"/>
                  </a:schemeClr>
                </a:solidFill>
                <a:latin typeface="Cavolini" panose="03000502040302020204" pitchFamily="66" charset="0"/>
                <a:cs typeface="Cavolini" panose="03000502040302020204" pitchFamily="66" charset="0"/>
              </a:rPr>
              <a:t>References</a:t>
            </a:r>
          </a:p>
        </p:txBody>
      </p:sp>
      <p:pic>
        <p:nvPicPr>
          <p:cNvPr id="4" name="Image 3">
            <a:extLst>
              <a:ext uri="{FF2B5EF4-FFF2-40B4-BE49-F238E27FC236}">
                <a16:creationId xmlns:a16="http://schemas.microsoft.com/office/drawing/2014/main" id="{E5DF03CC-A9B2-94A6-8088-A00A8F1A8DED}"/>
              </a:ext>
            </a:extLst>
          </p:cNvPr>
          <p:cNvPicPr>
            <a:picLocks noChangeAspect="1"/>
          </p:cNvPicPr>
          <p:nvPr/>
        </p:nvPicPr>
        <p:blipFill rotWithShape="1">
          <a:blip r:embed="rId3"/>
          <a:srcRect l="24750" r="29541" b="1"/>
          <a:stretch/>
        </p:blipFill>
        <p:spPr>
          <a:xfrm>
            <a:off x="20" y="10"/>
            <a:ext cx="6752472"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CF3BB228-3AF0-F0AE-30B7-5FF01B2A3377}"/>
              </a:ext>
            </a:extLst>
          </p:cNvPr>
          <p:cNvSpPr>
            <a:spLocks noGrp="1"/>
          </p:cNvSpPr>
          <p:nvPr>
            <p:ph idx="1"/>
          </p:nvPr>
        </p:nvSpPr>
        <p:spPr>
          <a:xfrm>
            <a:off x="6513788" y="2333296"/>
            <a:ext cx="4840010" cy="4261707"/>
          </a:xfrm>
        </p:spPr>
        <p:txBody>
          <a:bodyPr vert="horz" lIns="91440" tIns="45720" rIns="91440" bIns="45720" rtlCol="0">
            <a:normAutofit/>
          </a:bodyPr>
          <a:lstStyle/>
          <a:p>
            <a:r>
              <a:rPr lang="en-US" sz="1400">
                <a:ea typeface="+mn-lt"/>
                <a:cs typeface="+mn-lt"/>
                <a:hlinkClick r:id="rId4"/>
              </a:rPr>
              <a:t>Nine in 10 workers who have a mentor say they are happy in their jobs (cnbc.com)</a:t>
            </a:r>
          </a:p>
          <a:p>
            <a:r>
              <a:rPr lang="en-US" sz="1400">
                <a:ea typeface="+mn-lt"/>
                <a:cs typeface="+mn-lt"/>
                <a:hlinkClick r:id="rId5"/>
              </a:rPr>
              <a:t>Find Your Why to Get Unstuck | Life Skills That Matter</a:t>
            </a:r>
          </a:p>
          <a:p>
            <a:r>
              <a:rPr lang="en-US" sz="1400">
                <a:ea typeface="+mn-lt"/>
                <a:cs typeface="+mn-lt"/>
                <a:hlinkClick r:id="rId6"/>
              </a:rPr>
              <a:t>What is Leadership? Definition, Meaning &amp; Importance (emeritus.org)</a:t>
            </a:r>
            <a:endParaRPr lang="en-US" sz="1400">
              <a:ea typeface="+mn-lt"/>
              <a:cs typeface="+mn-lt"/>
            </a:endParaRPr>
          </a:p>
          <a:p>
            <a:r>
              <a:rPr lang="en-US" sz="1400">
                <a:ea typeface="+mn-lt"/>
                <a:cs typeface="+mn-lt"/>
                <a:hlinkClick r:id="rId7"/>
              </a:rPr>
              <a:t>The Top 6 Leadership Challenges Around the World | CCL</a:t>
            </a:r>
            <a:endParaRPr lang="en-US" sz="1400">
              <a:cs typeface="Calibri" panose="020F0502020204030204"/>
            </a:endParaRPr>
          </a:p>
          <a:p>
            <a:r>
              <a:rPr lang="en-US" sz="1400">
                <a:ea typeface="+mn-lt"/>
                <a:cs typeface="+mn-lt"/>
                <a:hlinkClick r:id="rId8"/>
              </a:rPr>
              <a:t>How to Deal with These 17 Common Leadership Challenges (betterup.com)</a:t>
            </a:r>
            <a:endParaRPr lang="en-US" sz="1400">
              <a:ea typeface="+mn-lt"/>
              <a:cs typeface="+mn-lt"/>
            </a:endParaRPr>
          </a:p>
          <a:p>
            <a:r>
              <a:rPr lang="en-US" sz="1400">
                <a:hlinkClick r:id="rId9"/>
              </a:rPr>
              <a:t>What Is Leadership? | Definition by TechTarget</a:t>
            </a:r>
            <a:r>
              <a:rPr lang="en-US" sz="1400"/>
              <a:t> </a:t>
            </a:r>
            <a:endParaRPr lang="en-US" sz="1400">
              <a:cs typeface="Calibri"/>
            </a:endParaRPr>
          </a:p>
          <a:p>
            <a:r>
              <a:rPr lang="en-US" sz="1400">
                <a:ea typeface="+mn-lt"/>
                <a:cs typeface="+mn-lt"/>
                <a:hlinkClick r:id="rId10"/>
              </a:rPr>
              <a:t>The Connection Between Leadership and Happiness - Under30CEO</a:t>
            </a:r>
            <a:endParaRPr lang="en-US" sz="1400">
              <a:ea typeface="+mn-lt"/>
              <a:cs typeface="+mn-lt"/>
            </a:endParaRPr>
          </a:p>
          <a:p>
            <a:r>
              <a:rPr lang="en-US" sz="1400">
                <a:hlinkClick r:id="rId11"/>
              </a:rPr>
              <a:t>The Iceberg Illusion &amp; Why Mistakes Matter | </a:t>
            </a:r>
            <a:r>
              <a:rPr lang="en-US" sz="1400" err="1">
                <a:hlinkClick r:id="rId11"/>
              </a:rPr>
              <a:t>theLLaBB</a:t>
            </a:r>
            <a:endParaRPr lang="en-US" sz="1400"/>
          </a:p>
          <a:p>
            <a:r>
              <a:rPr lang="en-US" sz="1400">
                <a:hlinkClick r:id="rId12"/>
              </a:rPr>
              <a:t>3 Charts | A Sense of Purpose Helps You Live Longer | Visualized Science (clearvuehealth.com)</a:t>
            </a:r>
            <a:endParaRPr lang="en-US" sz="1400"/>
          </a:p>
          <a:p>
            <a:r>
              <a:rPr lang="en-CA" sz="1200">
                <a:hlinkClick r:id="rId13"/>
              </a:rPr>
              <a:t>Interactive presentation software - </a:t>
            </a:r>
            <a:r>
              <a:rPr lang="en-CA" sz="1200" err="1">
                <a:hlinkClick r:id="rId13"/>
              </a:rPr>
              <a:t>Mentimeter</a:t>
            </a:r>
            <a:endParaRPr lang="en-US" sz="1800"/>
          </a:p>
        </p:txBody>
      </p:sp>
    </p:spTree>
    <p:extLst>
      <p:ext uri="{BB962C8B-B14F-4D97-AF65-F5344CB8AC3E}">
        <p14:creationId xmlns:p14="http://schemas.microsoft.com/office/powerpoint/2010/main" val="778174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9FC6AC-4A12-4825-8ABE-0732B8EF4D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blackboard&#10;&#10;Description automatically generated with medium confidence">
            <a:extLst>
              <a:ext uri="{FF2B5EF4-FFF2-40B4-BE49-F238E27FC236}">
                <a16:creationId xmlns:a16="http://schemas.microsoft.com/office/drawing/2014/main" id="{FE51F3D6-4D1D-28AD-C848-5D36E400B15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3391" r="1" b="1"/>
          <a:stretch/>
        </p:blipFill>
        <p:spPr>
          <a:xfrm>
            <a:off x="1" y="10"/>
            <a:ext cx="11862683" cy="6857990"/>
          </a:xfrm>
          <a:custGeom>
            <a:avLst/>
            <a:gdLst/>
            <a:ahLst/>
            <a:cxnLst/>
            <a:rect l="l" t="t" r="r" b="b"/>
            <a:pathLst>
              <a:path w="11862683" h="6858000">
                <a:moveTo>
                  <a:pt x="0" y="0"/>
                </a:moveTo>
                <a:lnTo>
                  <a:pt x="4038600" y="0"/>
                </a:lnTo>
                <a:lnTo>
                  <a:pt x="4114800" y="0"/>
                </a:lnTo>
                <a:lnTo>
                  <a:pt x="4282294" y="0"/>
                </a:lnTo>
                <a:lnTo>
                  <a:pt x="6139260" y="0"/>
                </a:lnTo>
                <a:lnTo>
                  <a:pt x="6362810" y="0"/>
                </a:lnTo>
                <a:lnTo>
                  <a:pt x="7272221" y="0"/>
                </a:lnTo>
                <a:lnTo>
                  <a:pt x="10815342" y="0"/>
                </a:lnTo>
                <a:cubicBezTo>
                  <a:pt x="10709672" y="35571"/>
                  <a:pt x="10607020" y="78255"/>
                  <a:pt x="10501350" y="110269"/>
                </a:cubicBezTo>
                <a:cubicBezTo>
                  <a:pt x="10516447" y="145839"/>
                  <a:pt x="10531542" y="138725"/>
                  <a:pt x="10546639" y="135168"/>
                </a:cubicBezTo>
                <a:cubicBezTo>
                  <a:pt x="10637212" y="120941"/>
                  <a:pt x="10730806" y="110269"/>
                  <a:pt x="10818360" y="71141"/>
                </a:cubicBezTo>
                <a:cubicBezTo>
                  <a:pt x="10839496" y="64027"/>
                  <a:pt x="10863648" y="64027"/>
                  <a:pt x="10872705" y="88927"/>
                </a:cubicBezTo>
                <a:cubicBezTo>
                  <a:pt x="10887801" y="124497"/>
                  <a:pt x="10866668" y="145839"/>
                  <a:pt x="10845532" y="163625"/>
                </a:cubicBezTo>
                <a:cubicBezTo>
                  <a:pt x="10809304" y="195638"/>
                  <a:pt x="10767036" y="188525"/>
                  <a:pt x="10727787" y="192082"/>
                </a:cubicBezTo>
                <a:cubicBezTo>
                  <a:pt x="10619098" y="209867"/>
                  <a:pt x="10567772" y="259665"/>
                  <a:pt x="10543619" y="373491"/>
                </a:cubicBezTo>
                <a:cubicBezTo>
                  <a:pt x="10637212" y="327250"/>
                  <a:pt x="10730806" y="384162"/>
                  <a:pt x="10821380" y="352148"/>
                </a:cubicBezTo>
                <a:cubicBezTo>
                  <a:pt x="10845532" y="345034"/>
                  <a:pt x="10881763" y="355706"/>
                  <a:pt x="10869686" y="394834"/>
                </a:cubicBezTo>
                <a:cubicBezTo>
                  <a:pt x="10857610" y="430405"/>
                  <a:pt x="10818360" y="458860"/>
                  <a:pt x="10887801" y="451747"/>
                </a:cubicBezTo>
                <a:cubicBezTo>
                  <a:pt x="10939127" y="448189"/>
                  <a:pt x="10954222" y="405504"/>
                  <a:pt x="10969318" y="359262"/>
                </a:cubicBezTo>
                <a:cubicBezTo>
                  <a:pt x="10981394" y="334364"/>
                  <a:pt x="11014605" y="320135"/>
                  <a:pt x="11038758" y="334364"/>
                </a:cubicBezTo>
                <a:cubicBezTo>
                  <a:pt x="11068949" y="348592"/>
                  <a:pt x="11059892" y="387720"/>
                  <a:pt x="11059892" y="416176"/>
                </a:cubicBezTo>
                <a:cubicBezTo>
                  <a:pt x="11062912" y="469532"/>
                  <a:pt x="11038758" y="494431"/>
                  <a:pt x="10996491" y="505101"/>
                </a:cubicBezTo>
                <a:cubicBezTo>
                  <a:pt x="10945164" y="519330"/>
                  <a:pt x="10893840" y="537116"/>
                  <a:pt x="10827418" y="558458"/>
                </a:cubicBezTo>
                <a:cubicBezTo>
                  <a:pt x="10899878" y="594028"/>
                  <a:pt x="10954222" y="586915"/>
                  <a:pt x="11008566" y="558458"/>
                </a:cubicBezTo>
                <a:cubicBezTo>
                  <a:pt x="11074988" y="526444"/>
                  <a:pt x="11162542" y="483759"/>
                  <a:pt x="11216886" y="522887"/>
                </a:cubicBezTo>
                <a:cubicBezTo>
                  <a:pt x="11298403" y="579800"/>
                  <a:pt x="11364824" y="544229"/>
                  <a:pt x="11437284" y="533558"/>
                </a:cubicBezTo>
                <a:cubicBezTo>
                  <a:pt x="11588242" y="512216"/>
                  <a:pt x="11494648" y="480203"/>
                  <a:pt x="11645605" y="462417"/>
                </a:cubicBezTo>
                <a:cubicBezTo>
                  <a:pt x="11705988" y="455303"/>
                  <a:pt x="11769390" y="426847"/>
                  <a:pt x="11856944" y="465975"/>
                </a:cubicBezTo>
                <a:cubicBezTo>
                  <a:pt x="11461437" y="672284"/>
                  <a:pt x="11274250" y="658055"/>
                  <a:pt x="10921012" y="910606"/>
                </a:cubicBezTo>
                <a:cubicBezTo>
                  <a:pt x="10936107" y="935506"/>
                  <a:pt x="10951202" y="924835"/>
                  <a:pt x="10966299" y="921277"/>
                </a:cubicBezTo>
                <a:cubicBezTo>
                  <a:pt x="10990452" y="917720"/>
                  <a:pt x="11020644" y="903491"/>
                  <a:pt x="11026682" y="949734"/>
                </a:cubicBezTo>
                <a:cubicBezTo>
                  <a:pt x="11029702" y="985305"/>
                  <a:pt x="11011585" y="1003089"/>
                  <a:pt x="10981394" y="1006647"/>
                </a:cubicBezTo>
                <a:cubicBezTo>
                  <a:pt x="10893840" y="1020875"/>
                  <a:pt x="10815342" y="1070674"/>
                  <a:pt x="10736844" y="1113358"/>
                </a:cubicBezTo>
                <a:cubicBezTo>
                  <a:pt x="10700615" y="1131144"/>
                  <a:pt x="10661366" y="1156043"/>
                  <a:pt x="10676462" y="1220069"/>
                </a:cubicBezTo>
                <a:cubicBezTo>
                  <a:pt x="10706652" y="1237855"/>
                  <a:pt x="10727787" y="1212955"/>
                  <a:pt x="10751940" y="1209399"/>
                </a:cubicBezTo>
                <a:cubicBezTo>
                  <a:pt x="10776093" y="1205842"/>
                  <a:pt x="10833457" y="1220069"/>
                  <a:pt x="10818360" y="1230741"/>
                </a:cubicBezTo>
                <a:cubicBezTo>
                  <a:pt x="10748920" y="1269868"/>
                  <a:pt x="10875724" y="1365909"/>
                  <a:pt x="10791190" y="1365909"/>
                </a:cubicBezTo>
                <a:cubicBezTo>
                  <a:pt x="10652309" y="1365909"/>
                  <a:pt x="10576830" y="1536647"/>
                  <a:pt x="10443988" y="1540204"/>
                </a:cubicBezTo>
                <a:cubicBezTo>
                  <a:pt x="10422854" y="1540204"/>
                  <a:pt x="10413797" y="1572219"/>
                  <a:pt x="10413797" y="1597117"/>
                </a:cubicBezTo>
                <a:cubicBezTo>
                  <a:pt x="10413797" y="1629132"/>
                  <a:pt x="10434930" y="1632688"/>
                  <a:pt x="10456064" y="1636245"/>
                </a:cubicBezTo>
                <a:cubicBezTo>
                  <a:pt x="10489275" y="1639802"/>
                  <a:pt x="10525504" y="1597117"/>
                  <a:pt x="10567772" y="1657587"/>
                </a:cubicBezTo>
                <a:cubicBezTo>
                  <a:pt x="10489275" y="1693158"/>
                  <a:pt x="10407758" y="1728729"/>
                  <a:pt x="10410777" y="1849668"/>
                </a:cubicBezTo>
                <a:cubicBezTo>
                  <a:pt x="10410777" y="1881683"/>
                  <a:pt x="10377566" y="1895910"/>
                  <a:pt x="10353413" y="1903025"/>
                </a:cubicBezTo>
                <a:cubicBezTo>
                  <a:pt x="10311146" y="1917252"/>
                  <a:pt x="10277935" y="1938595"/>
                  <a:pt x="10253782" y="1984836"/>
                </a:cubicBezTo>
                <a:cubicBezTo>
                  <a:pt x="10253782" y="1995507"/>
                  <a:pt x="10253782" y="2002622"/>
                  <a:pt x="10253782" y="2013292"/>
                </a:cubicBezTo>
                <a:cubicBezTo>
                  <a:pt x="10259820" y="2123562"/>
                  <a:pt x="10320202" y="2120004"/>
                  <a:pt x="10386624" y="2102219"/>
                </a:cubicBezTo>
                <a:cubicBezTo>
                  <a:pt x="10465122" y="2080877"/>
                  <a:pt x="10543619" y="2038192"/>
                  <a:pt x="10628156" y="2077320"/>
                </a:cubicBezTo>
                <a:cubicBezTo>
                  <a:pt x="10510408" y="2130676"/>
                  <a:pt x="10380586" y="2134233"/>
                  <a:pt x="10271896" y="2208931"/>
                </a:cubicBezTo>
                <a:cubicBezTo>
                  <a:pt x="10676462" y="2223159"/>
                  <a:pt x="11032720" y="1984836"/>
                  <a:pt x="11425208" y="1892353"/>
                </a:cubicBezTo>
                <a:cubicBezTo>
                  <a:pt x="11413131" y="1952823"/>
                  <a:pt x="11379920" y="1967051"/>
                  <a:pt x="11352748" y="1974165"/>
                </a:cubicBezTo>
                <a:cubicBezTo>
                  <a:pt x="11207830" y="2020407"/>
                  <a:pt x="11081026" y="2112891"/>
                  <a:pt x="10948184" y="2191146"/>
                </a:cubicBezTo>
                <a:cubicBezTo>
                  <a:pt x="10893840" y="2223159"/>
                  <a:pt x="10854590" y="2258731"/>
                  <a:pt x="10833457" y="2326314"/>
                </a:cubicBezTo>
                <a:cubicBezTo>
                  <a:pt x="10815342" y="2390340"/>
                  <a:pt x="10779112" y="2418796"/>
                  <a:pt x="10712690" y="2401012"/>
                </a:cubicBezTo>
                <a:cubicBezTo>
                  <a:pt x="10658346" y="2386784"/>
                  <a:pt x="10600982" y="2393898"/>
                  <a:pt x="10543619" y="2401012"/>
                </a:cubicBezTo>
                <a:cubicBezTo>
                  <a:pt x="10480218" y="2408126"/>
                  <a:pt x="10407758" y="2479267"/>
                  <a:pt x="10422854" y="2518395"/>
                </a:cubicBezTo>
                <a:cubicBezTo>
                  <a:pt x="10453044" y="2582422"/>
                  <a:pt x="10504370" y="2550408"/>
                  <a:pt x="10546639" y="2543294"/>
                </a:cubicBezTo>
                <a:cubicBezTo>
                  <a:pt x="10597964" y="2536181"/>
                  <a:pt x="10691556" y="2518395"/>
                  <a:pt x="10691556" y="2525509"/>
                </a:cubicBezTo>
                <a:cubicBezTo>
                  <a:pt x="10724768" y="2685576"/>
                  <a:pt x="10800246" y="2564636"/>
                  <a:pt x="10854590" y="2564636"/>
                </a:cubicBezTo>
                <a:cubicBezTo>
                  <a:pt x="10905916" y="2564636"/>
                  <a:pt x="10957241" y="2546851"/>
                  <a:pt x="11005548" y="2532623"/>
                </a:cubicBezTo>
                <a:cubicBezTo>
                  <a:pt x="11068949" y="2514837"/>
                  <a:pt x="11126312" y="2546851"/>
                  <a:pt x="11186696" y="2553965"/>
                </a:cubicBezTo>
                <a:cubicBezTo>
                  <a:pt x="11241040" y="2561080"/>
                  <a:pt x="11210850" y="2653563"/>
                  <a:pt x="11244060" y="2692689"/>
                </a:cubicBezTo>
                <a:cubicBezTo>
                  <a:pt x="11250097" y="2703362"/>
                  <a:pt x="11256136" y="2703362"/>
                  <a:pt x="11262174" y="2703362"/>
                </a:cubicBezTo>
                <a:cubicBezTo>
                  <a:pt x="11280289" y="2980812"/>
                  <a:pt x="11597299" y="2913227"/>
                  <a:pt x="11597299" y="2923898"/>
                </a:cubicBezTo>
                <a:cubicBezTo>
                  <a:pt x="11624471" y="2941684"/>
                  <a:pt x="11657682" y="2899000"/>
                  <a:pt x="11690892" y="2941684"/>
                </a:cubicBezTo>
                <a:cubicBezTo>
                  <a:pt x="11548993" y="3137322"/>
                  <a:pt x="11331614" y="3183563"/>
                  <a:pt x="11138390" y="3329402"/>
                </a:cubicBezTo>
                <a:cubicBezTo>
                  <a:pt x="11298403" y="3379202"/>
                  <a:pt x="11391998" y="3208463"/>
                  <a:pt x="11509744" y="3229805"/>
                </a:cubicBezTo>
                <a:cubicBezTo>
                  <a:pt x="11567107" y="3283162"/>
                  <a:pt x="11395016" y="3368530"/>
                  <a:pt x="11561068" y="3393429"/>
                </a:cubicBezTo>
                <a:cubicBezTo>
                  <a:pt x="11488610" y="3439672"/>
                  <a:pt x="11437284" y="3485914"/>
                  <a:pt x="11385959" y="3539269"/>
                </a:cubicBezTo>
                <a:cubicBezTo>
                  <a:pt x="11298403" y="3635309"/>
                  <a:pt x="11280289" y="3699337"/>
                  <a:pt x="11322556" y="3827390"/>
                </a:cubicBezTo>
                <a:cubicBezTo>
                  <a:pt x="11349730" y="3912759"/>
                  <a:pt x="11388978" y="3991015"/>
                  <a:pt x="11352748" y="4090612"/>
                </a:cubicBezTo>
                <a:cubicBezTo>
                  <a:pt x="11328595" y="4158196"/>
                  <a:pt x="11337653" y="4204438"/>
                  <a:pt x="11428226" y="4172424"/>
                </a:cubicBezTo>
                <a:cubicBezTo>
                  <a:pt x="11524840" y="4140411"/>
                  <a:pt x="11561068" y="4200882"/>
                  <a:pt x="11536915" y="4321821"/>
                </a:cubicBezTo>
                <a:cubicBezTo>
                  <a:pt x="11521821" y="4400076"/>
                  <a:pt x="11536915" y="4424975"/>
                  <a:pt x="11603338" y="4414305"/>
                </a:cubicBezTo>
                <a:cubicBezTo>
                  <a:pt x="11675796" y="4403633"/>
                  <a:pt x="11745236" y="4353835"/>
                  <a:pt x="11835811" y="4378734"/>
                </a:cubicBezTo>
                <a:cubicBezTo>
                  <a:pt x="11763352" y="4521016"/>
                  <a:pt x="11609374" y="4478331"/>
                  <a:pt x="11524840" y="4613499"/>
                </a:cubicBezTo>
                <a:cubicBezTo>
                  <a:pt x="11624471" y="4613499"/>
                  <a:pt x="11702969" y="4613499"/>
                  <a:pt x="11775427" y="4585042"/>
                </a:cubicBezTo>
                <a:cubicBezTo>
                  <a:pt x="11805619" y="4574373"/>
                  <a:pt x="11838830" y="4560144"/>
                  <a:pt x="11856944" y="4602828"/>
                </a:cubicBezTo>
                <a:cubicBezTo>
                  <a:pt x="11878080" y="4652628"/>
                  <a:pt x="11835811" y="4670412"/>
                  <a:pt x="11811658" y="4677526"/>
                </a:cubicBezTo>
                <a:cubicBezTo>
                  <a:pt x="11742216" y="4702425"/>
                  <a:pt x="11687874" y="4759339"/>
                  <a:pt x="11627490" y="4805580"/>
                </a:cubicBezTo>
                <a:cubicBezTo>
                  <a:pt x="11497668" y="4905177"/>
                  <a:pt x="11355767" y="4990547"/>
                  <a:pt x="11247078" y="5154171"/>
                </a:cubicBezTo>
                <a:cubicBezTo>
                  <a:pt x="11382940" y="5111487"/>
                  <a:pt x="11485590" y="5011889"/>
                  <a:pt x="11615414" y="4994104"/>
                </a:cubicBezTo>
                <a:cubicBezTo>
                  <a:pt x="11503704" y="5143500"/>
                  <a:pt x="11361806" y="5243097"/>
                  <a:pt x="11228964" y="5353367"/>
                </a:cubicBezTo>
                <a:cubicBezTo>
                  <a:pt x="11189714" y="5385379"/>
                  <a:pt x="11150466" y="5406721"/>
                  <a:pt x="11144428" y="5474306"/>
                </a:cubicBezTo>
                <a:cubicBezTo>
                  <a:pt x="11126312" y="5605917"/>
                  <a:pt x="11078008" y="5712629"/>
                  <a:pt x="10969318" y="5769542"/>
                </a:cubicBezTo>
                <a:cubicBezTo>
                  <a:pt x="10969318" y="5769542"/>
                  <a:pt x="10975356" y="5790884"/>
                  <a:pt x="10978374" y="5801555"/>
                </a:cubicBezTo>
                <a:cubicBezTo>
                  <a:pt x="11044797" y="5805112"/>
                  <a:pt x="11096122" y="5726858"/>
                  <a:pt x="11177639" y="5755314"/>
                </a:cubicBezTo>
                <a:cubicBezTo>
                  <a:pt x="11096122" y="5862025"/>
                  <a:pt x="11029702" y="5954508"/>
                  <a:pt x="10917992" y="6004307"/>
                </a:cubicBezTo>
                <a:cubicBezTo>
                  <a:pt x="10827418" y="6043434"/>
                  <a:pt x="10715710" y="6068335"/>
                  <a:pt x="10649289" y="6196388"/>
                </a:cubicBezTo>
                <a:cubicBezTo>
                  <a:pt x="10724768" y="6221287"/>
                  <a:pt x="10782132" y="6189274"/>
                  <a:pt x="10839496" y="6167932"/>
                </a:cubicBezTo>
                <a:cubicBezTo>
                  <a:pt x="10927050" y="6132361"/>
                  <a:pt x="11014605" y="6093234"/>
                  <a:pt x="11102160" y="6057663"/>
                </a:cubicBezTo>
                <a:cubicBezTo>
                  <a:pt x="11135372" y="6043434"/>
                  <a:pt x="11171600" y="6036320"/>
                  <a:pt x="11192734" y="6100347"/>
                </a:cubicBezTo>
                <a:cubicBezTo>
                  <a:pt x="11081026" y="6114575"/>
                  <a:pt x="11014605" y="6199945"/>
                  <a:pt x="10945164" y="6281757"/>
                </a:cubicBezTo>
                <a:cubicBezTo>
                  <a:pt x="10905916" y="6327999"/>
                  <a:pt x="10872705" y="6388469"/>
                  <a:pt x="10803265" y="6367127"/>
                </a:cubicBezTo>
                <a:cubicBezTo>
                  <a:pt x="10767036" y="6356456"/>
                  <a:pt x="10742882" y="6388469"/>
                  <a:pt x="10745901" y="6431153"/>
                </a:cubicBezTo>
                <a:cubicBezTo>
                  <a:pt x="10760998" y="6580550"/>
                  <a:pt x="10673442" y="6630349"/>
                  <a:pt x="10582868" y="6658805"/>
                </a:cubicBezTo>
                <a:cubicBezTo>
                  <a:pt x="10450026" y="6701489"/>
                  <a:pt x="10332280" y="6786859"/>
                  <a:pt x="10208496" y="6858000"/>
                </a:cubicBezTo>
                <a:lnTo>
                  <a:pt x="7272221" y="6858000"/>
                </a:lnTo>
                <a:lnTo>
                  <a:pt x="6362810" y="6858000"/>
                </a:lnTo>
                <a:lnTo>
                  <a:pt x="6139260" y="6858000"/>
                </a:lnTo>
                <a:lnTo>
                  <a:pt x="4282294" y="6858000"/>
                </a:lnTo>
                <a:lnTo>
                  <a:pt x="4114800" y="6858000"/>
                </a:lnTo>
                <a:lnTo>
                  <a:pt x="4038600" y="6858000"/>
                </a:lnTo>
                <a:lnTo>
                  <a:pt x="0" y="6858000"/>
                </a:lnTo>
                <a:close/>
              </a:path>
            </a:pathLst>
          </a:custGeom>
        </p:spPr>
      </p:pic>
    </p:spTree>
    <p:extLst>
      <p:ext uri="{BB962C8B-B14F-4D97-AF65-F5344CB8AC3E}">
        <p14:creationId xmlns:p14="http://schemas.microsoft.com/office/powerpoint/2010/main" val="1823900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78F307-8001-4389-B3EC-2DCE484BE49E}"/>
              </a:ext>
            </a:extLst>
          </p:cNvPr>
          <p:cNvSpPr>
            <a:spLocks noGrp="1"/>
          </p:cNvSpPr>
          <p:nvPr>
            <p:ph type="title"/>
          </p:nvPr>
        </p:nvSpPr>
        <p:spPr>
          <a:xfrm>
            <a:off x="2311147" y="365760"/>
            <a:ext cx="7569706" cy="1288238"/>
          </a:xfrm>
        </p:spPr>
        <p:txBody>
          <a:bodyPr anchor="ctr">
            <a:normAutofit/>
          </a:bodyPr>
          <a:lstStyle/>
          <a:p>
            <a:pPr algn="ctr"/>
            <a:r>
              <a:rPr lang="en-CA">
                <a:latin typeface="Baguet Script" panose="00000500000000000000" pitchFamily="2" charset="0"/>
              </a:rPr>
              <a:t>Objectives</a:t>
            </a:r>
          </a:p>
        </p:txBody>
      </p:sp>
      <p:sp>
        <p:nvSpPr>
          <p:cNvPr id="3" name="Content Placeholder 2">
            <a:extLst>
              <a:ext uri="{FF2B5EF4-FFF2-40B4-BE49-F238E27FC236}">
                <a16:creationId xmlns:a16="http://schemas.microsoft.com/office/drawing/2014/main" id="{83A6004D-65D0-4363-A25A-96AD3517B480}"/>
              </a:ext>
            </a:extLst>
          </p:cNvPr>
          <p:cNvSpPr>
            <a:spLocks noGrp="1"/>
          </p:cNvSpPr>
          <p:nvPr>
            <p:ph idx="1"/>
          </p:nvPr>
        </p:nvSpPr>
        <p:spPr>
          <a:xfrm>
            <a:off x="2165569" y="1956816"/>
            <a:ext cx="7860863" cy="2946583"/>
          </a:xfrm>
        </p:spPr>
        <p:txBody>
          <a:bodyPr anchor="t">
            <a:normAutofit fontScale="92500"/>
          </a:bodyPr>
          <a:lstStyle/>
          <a:p>
            <a:r>
              <a:rPr lang="en-CA" sz="2400">
                <a:ea typeface="+mn-lt"/>
                <a:cs typeface="+mn-lt"/>
              </a:rPr>
              <a:t>Identify several types leadership roles for Pharmacy professionals</a:t>
            </a:r>
            <a:endParaRPr lang="en-US">
              <a:ea typeface="+mn-lt"/>
              <a:cs typeface="+mn-lt"/>
            </a:endParaRPr>
          </a:p>
          <a:p>
            <a:r>
              <a:rPr lang="en-CA" sz="2400">
                <a:ea typeface="+mn-lt"/>
                <a:cs typeface="+mn-lt"/>
              </a:rPr>
              <a:t>Know what to do to get involved and take opportunities</a:t>
            </a:r>
          </a:p>
          <a:p>
            <a:r>
              <a:rPr lang="en-CA" sz="2400">
                <a:ea typeface="+mn-lt"/>
                <a:cs typeface="+mn-lt"/>
              </a:rPr>
              <a:t>Be aware of the benefits and challenges of becoming a leader</a:t>
            </a:r>
          </a:p>
          <a:p>
            <a:r>
              <a:rPr lang="en-CA" sz="2400">
                <a:ea typeface="+mn-lt"/>
                <a:cs typeface="+mn-lt"/>
              </a:rPr>
              <a:t>Know how a rewarding career can benefit you professionally </a:t>
            </a:r>
          </a:p>
          <a:p>
            <a:r>
              <a:rPr lang="en-CA" sz="2400">
                <a:ea typeface="+mn-lt"/>
                <a:cs typeface="+mn-lt"/>
              </a:rPr>
              <a:t>Learn how being a positive influence in the workplace can also benefit you in personal life</a:t>
            </a:r>
            <a:endParaRPr lang="en-CA" sz="2400">
              <a:cs typeface="Calibri"/>
            </a:endParaRPr>
          </a:p>
          <a:p>
            <a:endParaRPr lang="en-CA" sz="2400"/>
          </a:p>
          <a:p>
            <a:endParaRPr lang="en-CA" sz="2400"/>
          </a:p>
        </p:txBody>
      </p:sp>
    </p:spTree>
    <p:extLst>
      <p:ext uri="{BB962C8B-B14F-4D97-AF65-F5344CB8AC3E}">
        <p14:creationId xmlns:p14="http://schemas.microsoft.com/office/powerpoint/2010/main" val="415231564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6" name="Rectangle 39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0A3EA1-34AC-46FE-B22D-5A6FFB2F5296}"/>
              </a:ext>
            </a:extLst>
          </p:cNvPr>
          <p:cNvSpPr>
            <a:spLocks noGrp="1"/>
          </p:cNvSpPr>
          <p:nvPr>
            <p:ph type="title"/>
          </p:nvPr>
        </p:nvSpPr>
        <p:spPr>
          <a:xfrm>
            <a:off x="6483643" y="134013"/>
            <a:ext cx="4840010" cy="1807305"/>
          </a:xfrm>
        </p:spPr>
        <p:txBody>
          <a:bodyPr>
            <a:normAutofit/>
          </a:bodyPr>
          <a:lstStyle/>
          <a:p>
            <a:r>
              <a:rPr lang="fr-CA" i="1">
                <a:latin typeface="Baguet Script"/>
              </a:rPr>
              <a:t>Janie</a:t>
            </a:r>
            <a:endParaRPr lang="en-CA" i="1">
              <a:latin typeface="Baguet Script"/>
            </a:endParaRPr>
          </a:p>
        </p:txBody>
      </p:sp>
      <p:pic>
        <p:nvPicPr>
          <p:cNvPr id="386" name="Picture 386">
            <a:extLst>
              <a:ext uri="{FF2B5EF4-FFF2-40B4-BE49-F238E27FC236}">
                <a16:creationId xmlns:a16="http://schemas.microsoft.com/office/drawing/2014/main" id="{B82FBFC5-2F62-F45C-4D97-0C68D7DE6CF1}"/>
              </a:ext>
            </a:extLst>
          </p:cNvPr>
          <p:cNvPicPr>
            <a:picLocks noChangeAspect="1"/>
          </p:cNvPicPr>
          <p:nvPr/>
        </p:nvPicPr>
        <p:blipFill>
          <a:blip r:embed="rId3">
            <a:extLst>
              <a:ext uri="{28A0092B-C50C-407E-A947-70E740481C1C}">
                <a14:useLocalDpi xmlns:a14="http://schemas.microsoft.com/office/drawing/2010/main" val="0"/>
              </a:ext>
            </a:extLst>
          </a:blip>
          <a:srcRect l="16554" r="16554"/>
          <a:stretch/>
        </p:blipFill>
        <p:spPr>
          <a:xfrm>
            <a:off x="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graphicFrame>
        <p:nvGraphicFramePr>
          <p:cNvPr id="397" name="Content Placeholder 2">
            <a:extLst>
              <a:ext uri="{FF2B5EF4-FFF2-40B4-BE49-F238E27FC236}">
                <a16:creationId xmlns:a16="http://schemas.microsoft.com/office/drawing/2014/main" id="{00E92550-A5E5-2651-96B4-6FB558C899EC}"/>
              </a:ext>
            </a:extLst>
          </p:cNvPr>
          <p:cNvGraphicFramePr/>
          <p:nvPr>
            <p:extLst>
              <p:ext uri="{D42A27DB-BD31-4B8C-83A1-F6EECF244321}">
                <p14:modId xmlns:p14="http://schemas.microsoft.com/office/powerpoint/2010/main" val="3175459954"/>
              </p:ext>
            </p:extLst>
          </p:nvPr>
        </p:nvGraphicFramePr>
        <p:xfrm>
          <a:off x="5918479" y="1547446"/>
          <a:ext cx="6189785" cy="46825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25753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6" name="Rectangle 39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0A3EA1-34AC-46FE-B22D-5A6FFB2F5296}"/>
              </a:ext>
            </a:extLst>
          </p:cNvPr>
          <p:cNvSpPr>
            <a:spLocks noGrp="1"/>
          </p:cNvSpPr>
          <p:nvPr>
            <p:ph type="title"/>
          </p:nvPr>
        </p:nvSpPr>
        <p:spPr>
          <a:xfrm>
            <a:off x="6513788" y="365125"/>
            <a:ext cx="4840010" cy="1807305"/>
          </a:xfrm>
        </p:spPr>
        <p:txBody>
          <a:bodyPr>
            <a:normAutofit/>
          </a:bodyPr>
          <a:lstStyle/>
          <a:p>
            <a:r>
              <a:rPr lang="en-CA" i="1">
                <a:latin typeface="Baguet Script"/>
              </a:rPr>
              <a:t>Aimee</a:t>
            </a:r>
          </a:p>
        </p:txBody>
      </p:sp>
      <p:pic>
        <p:nvPicPr>
          <p:cNvPr id="386" name="Picture 386">
            <a:extLst>
              <a:ext uri="{FF2B5EF4-FFF2-40B4-BE49-F238E27FC236}">
                <a16:creationId xmlns:a16="http://schemas.microsoft.com/office/drawing/2014/main" id="{B82FBFC5-2F62-F45C-4D97-0C68D7DE6CF1}"/>
              </a:ext>
            </a:extLst>
          </p:cNvPr>
          <p:cNvPicPr>
            <a:picLocks noChangeAspect="1"/>
          </p:cNvPicPr>
          <p:nvPr/>
        </p:nvPicPr>
        <p:blipFill rotWithShape="1">
          <a:blip r:embed="rId3"/>
          <a:srcRect t="6098" r="-2" b="-2"/>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graphicFrame>
        <p:nvGraphicFramePr>
          <p:cNvPr id="397" name="Content Placeholder 2">
            <a:extLst>
              <a:ext uri="{FF2B5EF4-FFF2-40B4-BE49-F238E27FC236}">
                <a16:creationId xmlns:a16="http://schemas.microsoft.com/office/drawing/2014/main" id="{00E92550-A5E5-2651-96B4-6FB558C899EC}"/>
              </a:ext>
            </a:extLst>
          </p:cNvPr>
          <p:cNvGraphicFramePr/>
          <p:nvPr>
            <p:extLst>
              <p:ext uri="{D42A27DB-BD31-4B8C-83A1-F6EECF244321}">
                <p14:modId xmlns:p14="http://schemas.microsoft.com/office/powerpoint/2010/main" val="3169172157"/>
              </p:ext>
            </p:extLst>
          </p:nvPr>
        </p:nvGraphicFramePr>
        <p:xfrm>
          <a:off x="6338807" y="1678075"/>
          <a:ext cx="5437861" cy="44988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89000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6" name="Picture 54">
            <a:extLst>
              <a:ext uri="{FF2B5EF4-FFF2-40B4-BE49-F238E27FC236}">
                <a16:creationId xmlns:a16="http://schemas.microsoft.com/office/drawing/2014/main" id="{F5C9EA11-3580-A9A4-BB01-0361D0D53B87}"/>
              </a:ext>
            </a:extLst>
          </p:cNvPr>
          <p:cNvPicPr>
            <a:picLocks noChangeAspect="1"/>
          </p:cNvPicPr>
          <p:nvPr/>
        </p:nvPicPr>
        <p:blipFill rotWithShape="1">
          <a:blip r:embed="rId3"/>
          <a:srcRect b="15730"/>
          <a:stretch/>
        </p:blipFill>
        <p:spPr>
          <a:xfrm>
            <a:off x="20" y="10"/>
            <a:ext cx="12191980" cy="6857990"/>
          </a:xfrm>
          <a:prstGeom prst="rect">
            <a:avLst/>
          </a:prstGeom>
        </p:spPr>
      </p:pic>
      <p:sp>
        <p:nvSpPr>
          <p:cNvPr id="57" name="Rectangle 58">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259B29-1E6C-8128-3159-30DCC55E4907}"/>
              </a:ext>
            </a:extLst>
          </p:cNvPr>
          <p:cNvSpPr>
            <a:spLocks noGrp="1"/>
          </p:cNvSpPr>
          <p:nvPr>
            <p:ph type="title"/>
          </p:nvPr>
        </p:nvSpPr>
        <p:spPr>
          <a:xfrm>
            <a:off x="838200" y="365125"/>
            <a:ext cx="10515600" cy="1325563"/>
          </a:xfrm>
        </p:spPr>
        <p:txBody>
          <a:bodyPr>
            <a:normAutofit/>
          </a:bodyPr>
          <a:lstStyle/>
          <a:p>
            <a:r>
              <a:rPr lang="en-US" sz="4100" b="1">
                <a:latin typeface="Baguet Script" panose="00000500000000000000" pitchFamily="2" charset="0"/>
                <a:cs typeface="Arabic Typesetting" panose="03020402040406030203" pitchFamily="66" charset="-78"/>
              </a:rPr>
              <a:t>Storytime!</a:t>
            </a:r>
            <a:br>
              <a:rPr lang="en-US" sz="4100" b="1">
                <a:latin typeface="Arabic Typesetting" panose="03020402040406030203" pitchFamily="66" charset="-78"/>
                <a:cs typeface="Arabic Typesetting" panose="03020402040406030203" pitchFamily="66" charset="-78"/>
              </a:rPr>
            </a:br>
            <a:r>
              <a:rPr lang="en-US" sz="4100" b="1">
                <a:latin typeface="Arabic Typesetting" panose="03020402040406030203" pitchFamily="66" charset="-78"/>
                <a:cs typeface="Arabic Typesetting" panose="03020402040406030203" pitchFamily="66" charset="-78"/>
              </a:rPr>
              <a:t>How our Paths Crossed: A Story of Networking and Collaboration</a:t>
            </a:r>
          </a:p>
        </p:txBody>
      </p:sp>
      <p:graphicFrame>
        <p:nvGraphicFramePr>
          <p:cNvPr id="18" name="Subtitle 2">
            <a:extLst>
              <a:ext uri="{FF2B5EF4-FFF2-40B4-BE49-F238E27FC236}">
                <a16:creationId xmlns:a16="http://schemas.microsoft.com/office/drawing/2014/main" id="{4AFA94E6-03AC-83C2-BC64-93799555C420}"/>
              </a:ext>
            </a:extLst>
          </p:cNvPr>
          <p:cNvGraphicFramePr>
            <a:graphicFrameLocks noGrp="1"/>
          </p:cNvGraphicFramePr>
          <p:nvPr>
            <p:ph idx="1"/>
            <p:extLst>
              <p:ext uri="{D42A27DB-BD31-4B8C-83A1-F6EECF244321}">
                <p14:modId xmlns:p14="http://schemas.microsoft.com/office/powerpoint/2010/main" val="278747076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7737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group of people jumping in the air&#10;&#10;Description automatically generated">
            <a:extLst>
              <a:ext uri="{FF2B5EF4-FFF2-40B4-BE49-F238E27FC236}">
                <a16:creationId xmlns:a16="http://schemas.microsoft.com/office/drawing/2014/main" id="{8A3EC3A7-6475-702C-9194-F0154D8B8AD3}"/>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5436"/>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D07113-2C0F-0A5A-1B93-BEB40CFF3EA1}"/>
              </a:ext>
            </a:extLst>
          </p:cNvPr>
          <p:cNvSpPr>
            <a:spLocks noGrp="1"/>
          </p:cNvSpPr>
          <p:nvPr>
            <p:ph type="title"/>
          </p:nvPr>
        </p:nvSpPr>
        <p:spPr>
          <a:xfrm>
            <a:off x="838200" y="365125"/>
            <a:ext cx="3822189" cy="1899912"/>
          </a:xfrm>
        </p:spPr>
        <p:txBody>
          <a:bodyPr>
            <a:normAutofit/>
          </a:bodyPr>
          <a:lstStyle/>
          <a:p>
            <a:r>
              <a:rPr lang="en-US" sz="4000">
                <a:latin typeface="Georgia Pro"/>
                <a:cs typeface="Calibri Light"/>
              </a:rPr>
              <a:t>Introduction</a:t>
            </a:r>
            <a:endParaRPr lang="en-US" sz="4000">
              <a:latin typeface="Georgia Pro"/>
            </a:endParaRPr>
          </a:p>
        </p:txBody>
      </p:sp>
      <p:sp>
        <p:nvSpPr>
          <p:cNvPr id="3" name="Subtitle 2">
            <a:extLst>
              <a:ext uri="{FF2B5EF4-FFF2-40B4-BE49-F238E27FC236}">
                <a16:creationId xmlns:a16="http://schemas.microsoft.com/office/drawing/2014/main" id="{409C2AD0-A510-59E1-A51C-8B3FD864E58B}"/>
              </a:ext>
            </a:extLst>
          </p:cNvPr>
          <p:cNvSpPr>
            <a:spLocks noGrp="1"/>
          </p:cNvSpPr>
          <p:nvPr>
            <p:ph idx="1"/>
          </p:nvPr>
        </p:nvSpPr>
        <p:spPr>
          <a:xfrm>
            <a:off x="838200" y="1859107"/>
            <a:ext cx="5403698" cy="3742762"/>
          </a:xfrm>
        </p:spPr>
        <p:txBody>
          <a:bodyPr vert="horz" lIns="91440" tIns="45720" rIns="91440" bIns="45720" rtlCol="0" anchor="t">
            <a:noAutofit/>
          </a:bodyPr>
          <a:lstStyle/>
          <a:p>
            <a:pPr marL="0" indent="0">
              <a:buNone/>
            </a:pPr>
            <a:r>
              <a:rPr lang="en-US" sz="2000">
                <a:ea typeface="+mn-lt"/>
                <a:cs typeface="+mn-lt"/>
              </a:rPr>
              <a:t>•</a:t>
            </a:r>
            <a:r>
              <a:rPr lang="en-US">
                <a:ea typeface="+mn-lt"/>
                <a:cs typeface="+mn-lt"/>
              </a:rPr>
              <a:t>What is your </a:t>
            </a:r>
            <a:r>
              <a:rPr lang="en-US" b="1">
                <a:solidFill>
                  <a:srgbClr val="7030A0"/>
                </a:solidFill>
                <a:latin typeface="Baguet Script"/>
                <a:ea typeface="+mn-lt"/>
                <a:cs typeface="+mn-lt"/>
              </a:rPr>
              <a:t>WHY</a:t>
            </a:r>
            <a:r>
              <a:rPr lang="en-US">
                <a:latin typeface="Baguet Script"/>
                <a:ea typeface="+mn-lt"/>
                <a:cs typeface="+mn-lt"/>
              </a:rPr>
              <a:t>?</a:t>
            </a:r>
            <a:endParaRPr lang="en-US">
              <a:latin typeface="Baguet Script"/>
              <a:cs typeface="Calibri" panose="020F0502020204030204"/>
            </a:endParaRPr>
          </a:p>
          <a:p>
            <a:pPr lvl="1"/>
            <a:r>
              <a:rPr lang="en-US" sz="2000">
                <a:ea typeface="+mn-lt"/>
                <a:cs typeface="+mn-lt"/>
              </a:rPr>
              <a:t>How do you feel, why are you where you are?</a:t>
            </a:r>
            <a:endParaRPr lang="en-US" sz="2000">
              <a:cs typeface="Calibri"/>
            </a:endParaRPr>
          </a:p>
          <a:p>
            <a:pPr lvl="1"/>
            <a:r>
              <a:rPr lang="en-US" sz="2000">
                <a:ea typeface="+mn-lt"/>
                <a:cs typeface="+mn-lt"/>
              </a:rPr>
              <a:t>YOU have the power to lead a happier work life!</a:t>
            </a:r>
            <a:endParaRPr lang="en-US" sz="2000">
              <a:cs typeface="Calibri"/>
            </a:endParaRPr>
          </a:p>
          <a:p>
            <a:r>
              <a:rPr lang="en-US">
                <a:ea typeface="+mn-lt"/>
                <a:cs typeface="+mn-lt"/>
              </a:rPr>
              <a:t>So, What exactly is </a:t>
            </a:r>
            <a:r>
              <a:rPr lang="en-US" b="1">
                <a:solidFill>
                  <a:srgbClr val="0070C0"/>
                </a:solidFill>
                <a:latin typeface="Consolas"/>
                <a:ea typeface="+mn-lt"/>
                <a:cs typeface="+mn-lt"/>
              </a:rPr>
              <a:t>Leadership</a:t>
            </a:r>
            <a:r>
              <a:rPr lang="en-US">
                <a:ea typeface="+mn-lt"/>
                <a:cs typeface="+mn-lt"/>
              </a:rPr>
              <a:t>?</a:t>
            </a:r>
            <a:endParaRPr lang="en-US">
              <a:cs typeface="Calibri"/>
            </a:endParaRPr>
          </a:p>
          <a:p>
            <a:pPr lvl="1"/>
            <a:r>
              <a:rPr lang="en-US" sz="2000">
                <a:ea typeface="+mn-lt"/>
                <a:cs typeface="+mn-lt"/>
              </a:rPr>
              <a:t>Oxford Dictionary definition</a:t>
            </a:r>
            <a:endParaRPr lang="en-US" sz="2000">
              <a:cs typeface="Calibri" panose="020F0502020204030204"/>
            </a:endParaRPr>
          </a:p>
          <a:p>
            <a:pPr marL="0" indent="0">
              <a:buNone/>
            </a:pPr>
            <a:r>
              <a:rPr lang="en-US">
                <a:ea typeface="+mn-lt"/>
                <a:cs typeface="+mn-lt"/>
              </a:rPr>
              <a:t>•It’s so much </a:t>
            </a:r>
            <a:r>
              <a:rPr lang="en-US">
                <a:solidFill>
                  <a:srgbClr val="FF0000"/>
                </a:solidFill>
                <a:latin typeface="Bernard MT Condensed"/>
                <a:ea typeface="+mn-lt"/>
                <a:cs typeface="+mn-lt"/>
              </a:rPr>
              <a:t>MORE</a:t>
            </a:r>
            <a:r>
              <a:rPr lang="en-US">
                <a:ea typeface="+mn-lt"/>
                <a:cs typeface="+mn-lt"/>
              </a:rPr>
              <a:t>!</a:t>
            </a:r>
            <a:endParaRPr lang="en-US">
              <a:cs typeface="Calibri" panose="020F0502020204030204"/>
            </a:endParaRPr>
          </a:p>
          <a:p>
            <a:pPr lvl="1"/>
            <a:r>
              <a:rPr lang="en-US" sz="2000">
                <a:ea typeface="+mn-lt"/>
                <a:cs typeface="+mn-lt"/>
              </a:rPr>
              <a:t>Taking Risks, Challenging the status quo, </a:t>
            </a:r>
            <a:endParaRPr lang="en-US" sz="2000">
              <a:cs typeface="Calibri"/>
            </a:endParaRPr>
          </a:p>
          <a:p>
            <a:pPr lvl="1"/>
            <a:r>
              <a:rPr lang="en-US" sz="2000">
                <a:ea typeface="+mn-lt"/>
                <a:cs typeface="+mn-lt"/>
              </a:rPr>
              <a:t>MOTIVATING OTHERS to achieve something new and better!</a:t>
            </a:r>
            <a:endParaRPr lang="en-US" sz="2000">
              <a:cs typeface="Calibri"/>
            </a:endParaRPr>
          </a:p>
          <a:p>
            <a:pPr lvl="1"/>
            <a:r>
              <a:rPr lang="en-US" sz="2000">
                <a:ea typeface="+mn-lt"/>
                <a:cs typeface="+mn-lt"/>
              </a:rPr>
              <a:t>&amp; that’s why we are here!</a:t>
            </a:r>
            <a:endParaRPr lang="en-US" sz="2000">
              <a:cs typeface="Calibri" panose="020F0502020204030204"/>
            </a:endParaRPr>
          </a:p>
          <a:p>
            <a:endParaRPr lang="en-US" sz="1600">
              <a:cs typeface="Calibri" panose="020F0502020204030204"/>
            </a:endParaRPr>
          </a:p>
        </p:txBody>
      </p:sp>
    </p:spTree>
    <p:extLst>
      <p:ext uri="{BB962C8B-B14F-4D97-AF65-F5344CB8AC3E}">
        <p14:creationId xmlns:p14="http://schemas.microsoft.com/office/powerpoint/2010/main" val="2072796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83D0A3F-446B-1522-C386-25B8AD02DFFC}"/>
              </a:ext>
            </a:extLst>
          </p:cNvPr>
          <p:cNvSpPr>
            <a:spLocks noGrp="1"/>
          </p:cNvSpPr>
          <p:nvPr>
            <p:ph type="title"/>
          </p:nvPr>
        </p:nvSpPr>
        <p:spPr>
          <a:xfrm>
            <a:off x="838200" y="295251"/>
            <a:ext cx="10515600" cy="1133499"/>
          </a:xfrm>
        </p:spPr>
        <p:txBody>
          <a:bodyPr>
            <a:normAutofit/>
          </a:bodyPr>
          <a:lstStyle/>
          <a:p>
            <a:pPr algn="ctr"/>
            <a:r>
              <a:rPr lang="fr-CA" sz="6000">
                <a:latin typeface="Baguet Script" panose="00000500000000000000" pitchFamily="2" charset="0"/>
              </a:rPr>
              <a:t>Leadership </a:t>
            </a:r>
            <a:r>
              <a:rPr lang="fr-CA" sz="6000" err="1">
                <a:latin typeface="Baguet Script" panose="00000500000000000000" pitchFamily="2" charset="0"/>
              </a:rPr>
              <a:t>Roles</a:t>
            </a:r>
            <a:endParaRPr lang="en-CA" sz="6000">
              <a:latin typeface="Baguet Script" panose="00000500000000000000" pitchFamily="2" charset="0"/>
            </a:endParaRPr>
          </a:p>
        </p:txBody>
      </p:sp>
      <p:graphicFrame>
        <p:nvGraphicFramePr>
          <p:cNvPr id="4" name="Espace réservé du contenu 3">
            <a:extLst>
              <a:ext uri="{FF2B5EF4-FFF2-40B4-BE49-F238E27FC236}">
                <a16:creationId xmlns:a16="http://schemas.microsoft.com/office/drawing/2014/main" id="{8C961D55-F824-ED70-45C8-17CB397FF427}"/>
              </a:ext>
            </a:extLst>
          </p:cNvPr>
          <p:cNvGraphicFramePr>
            <a:graphicFrameLocks noGrp="1"/>
          </p:cNvGraphicFramePr>
          <p:nvPr>
            <p:ph idx="1"/>
            <p:extLst>
              <p:ext uri="{D42A27DB-BD31-4B8C-83A1-F6EECF244321}">
                <p14:modId xmlns:p14="http://schemas.microsoft.com/office/powerpoint/2010/main" val="2442057121"/>
              </p:ext>
            </p:extLst>
          </p:nvPr>
        </p:nvGraphicFramePr>
        <p:xfrm>
          <a:off x="838200" y="1428750"/>
          <a:ext cx="10515600" cy="5100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6517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AC30FAD-FE56-5157-14F8-01AE3357EDB2}"/>
              </a:ext>
            </a:extLst>
          </p:cNvPr>
          <p:cNvPicPr>
            <a:picLocks noChangeAspect="1"/>
          </p:cNvPicPr>
          <p:nvPr/>
        </p:nvPicPr>
        <p:blipFill rotWithShape="1">
          <a:blip r:embed="rId3">
            <a:alphaModFix amt="40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C9B344D6-247E-42C5-A9B5-DBCFA503C9DA}"/>
              </a:ext>
            </a:extLst>
          </p:cNvPr>
          <p:cNvSpPr>
            <a:spLocks noGrp="1"/>
          </p:cNvSpPr>
          <p:nvPr>
            <p:ph type="title"/>
          </p:nvPr>
        </p:nvSpPr>
        <p:spPr>
          <a:xfrm>
            <a:off x="838200" y="365125"/>
            <a:ext cx="10515600" cy="1325563"/>
          </a:xfrm>
        </p:spPr>
        <p:txBody>
          <a:bodyPr>
            <a:normAutofit/>
          </a:bodyPr>
          <a:lstStyle/>
          <a:p>
            <a:r>
              <a:rPr lang="en-CA" sz="4200">
                <a:solidFill>
                  <a:srgbClr val="FFFFFF"/>
                </a:solidFill>
              </a:rPr>
              <a:t>How to Get Involved and Take Opportunities </a:t>
            </a:r>
            <a:br>
              <a:rPr lang="en-CA" sz="4200">
                <a:solidFill>
                  <a:srgbClr val="FFFFFF"/>
                </a:solidFill>
              </a:rPr>
            </a:br>
            <a:r>
              <a:rPr lang="en-CA" sz="4200">
                <a:solidFill>
                  <a:srgbClr val="FFFFFF"/>
                </a:solidFill>
                <a:latin typeface="Abadi"/>
              </a:rPr>
              <a:t>Be a Team Player!</a:t>
            </a:r>
          </a:p>
        </p:txBody>
      </p:sp>
      <p:sp>
        <p:nvSpPr>
          <p:cNvPr id="24"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E325F5A-C062-CAFF-A18B-364C6E966101}"/>
              </a:ext>
            </a:extLst>
          </p:cNvPr>
          <p:cNvGraphicFramePr>
            <a:graphicFrameLocks noGrp="1"/>
          </p:cNvGraphicFramePr>
          <p:nvPr>
            <p:ph idx="1"/>
            <p:extLst>
              <p:ext uri="{D42A27DB-BD31-4B8C-83A1-F6EECF244321}">
                <p14:modId xmlns:p14="http://schemas.microsoft.com/office/powerpoint/2010/main" val="614389549"/>
              </p:ext>
            </p:extLst>
          </p:nvPr>
        </p:nvGraphicFramePr>
        <p:xfrm>
          <a:off x="838200" y="2306371"/>
          <a:ext cx="10515600" cy="41768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4786280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7" name="Rectangle 5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outdoor, sign, sky&#10;&#10;Description automatically generated">
            <a:extLst>
              <a:ext uri="{FF2B5EF4-FFF2-40B4-BE49-F238E27FC236}">
                <a16:creationId xmlns:a16="http://schemas.microsoft.com/office/drawing/2014/main" id="{92ADDA0B-73AE-24BF-A506-6980D5F7503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731" r="4152" b="-1"/>
          <a:stretch/>
        </p:blipFill>
        <p:spPr>
          <a:xfrm>
            <a:off x="1" y="10"/>
            <a:ext cx="9669642" cy="6857990"/>
          </a:xfrm>
          <a:prstGeom prst="rect">
            <a:avLst/>
          </a:prstGeom>
        </p:spPr>
      </p:pic>
      <p:sp>
        <p:nvSpPr>
          <p:cNvPr id="516" name="Rectangle 5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94EFE7-C1AA-BCE9-3DE6-EFB1967E2313}"/>
              </a:ext>
            </a:extLst>
          </p:cNvPr>
          <p:cNvSpPr>
            <a:spLocks noGrp="1"/>
          </p:cNvSpPr>
          <p:nvPr>
            <p:ph type="ctrTitle"/>
          </p:nvPr>
        </p:nvSpPr>
        <p:spPr>
          <a:xfrm>
            <a:off x="7531610" y="365125"/>
            <a:ext cx="3822189" cy="1899912"/>
          </a:xfrm>
        </p:spPr>
        <p:txBody>
          <a:bodyPr vert="horz" lIns="91440" tIns="45720" rIns="91440" bIns="45720" rtlCol="0" anchor="ctr">
            <a:normAutofit/>
          </a:bodyPr>
          <a:lstStyle/>
          <a:p>
            <a:pPr algn="l"/>
            <a:r>
              <a:rPr lang="en-US" sz="4000"/>
              <a:t>Get Involved and Take Opportunities</a:t>
            </a:r>
          </a:p>
        </p:txBody>
      </p:sp>
      <p:sp>
        <p:nvSpPr>
          <p:cNvPr id="3" name="Subtitle 2">
            <a:extLst>
              <a:ext uri="{FF2B5EF4-FFF2-40B4-BE49-F238E27FC236}">
                <a16:creationId xmlns:a16="http://schemas.microsoft.com/office/drawing/2014/main" id="{DBC16880-D0E3-EBAD-3716-A1B0FEE1E23E}"/>
              </a:ext>
            </a:extLst>
          </p:cNvPr>
          <p:cNvSpPr>
            <a:spLocks noGrp="1"/>
          </p:cNvSpPr>
          <p:nvPr>
            <p:ph type="subTitle" idx="1"/>
          </p:nvPr>
        </p:nvSpPr>
        <p:spPr>
          <a:xfrm>
            <a:off x="7531610" y="2434201"/>
            <a:ext cx="3822189" cy="3742762"/>
          </a:xfrm>
        </p:spPr>
        <p:txBody>
          <a:bodyPr vert="horz" lIns="91440" tIns="45720" rIns="91440" bIns="45720" rtlCol="0">
            <a:normAutofit/>
          </a:bodyPr>
          <a:lstStyle/>
          <a:p>
            <a:pPr marL="285750" indent="-228600" algn="l">
              <a:spcBef>
                <a:spcPts val="0"/>
              </a:spcBef>
              <a:spcAft>
                <a:spcPts val="600"/>
              </a:spcAft>
              <a:buFont typeface="Arial" panose="020B0604020202020204" pitchFamily="34" charset="0"/>
              <a:buChar char="•"/>
            </a:pPr>
            <a:r>
              <a:rPr lang="en-US" sz="2000"/>
              <a:t>Volunteer </a:t>
            </a:r>
          </a:p>
          <a:p>
            <a:pPr marL="285750" indent="-228600" algn="l">
              <a:spcBef>
                <a:spcPts val="0"/>
              </a:spcBef>
              <a:spcAft>
                <a:spcPts val="600"/>
              </a:spcAft>
              <a:buFont typeface="Arial" panose="020B0604020202020204" pitchFamily="34" charset="0"/>
              <a:buChar char="•"/>
            </a:pPr>
            <a:r>
              <a:rPr lang="en-US" sz="2000"/>
              <a:t>Express interest </a:t>
            </a:r>
          </a:p>
          <a:p>
            <a:pPr marL="285750" indent="-228600" algn="l">
              <a:spcBef>
                <a:spcPts val="0"/>
              </a:spcBef>
              <a:spcAft>
                <a:spcPts val="600"/>
              </a:spcAft>
              <a:buFont typeface="Arial" panose="020B0604020202020204" pitchFamily="34" charset="0"/>
              <a:buChar char="•"/>
            </a:pPr>
            <a:r>
              <a:rPr lang="en-US" sz="2000"/>
              <a:t>Seek learning opportunities</a:t>
            </a:r>
          </a:p>
          <a:p>
            <a:pPr marL="285750" indent="-228600" algn="l">
              <a:spcBef>
                <a:spcPts val="0"/>
              </a:spcBef>
              <a:spcAft>
                <a:spcPts val="600"/>
              </a:spcAft>
              <a:buFont typeface="Arial" panose="020B0604020202020204" pitchFamily="34" charset="0"/>
              <a:buChar char="•"/>
            </a:pPr>
            <a:r>
              <a:rPr lang="en-US" sz="2000"/>
              <a:t>Precept students</a:t>
            </a:r>
          </a:p>
          <a:p>
            <a:pPr marL="742950" lvl="1" indent="-228600" algn="l">
              <a:spcBef>
                <a:spcPts val="0"/>
              </a:spcBef>
              <a:spcAft>
                <a:spcPts val="600"/>
              </a:spcAft>
              <a:buFont typeface="Arial" panose="020B0604020202020204" pitchFamily="34" charset="0"/>
              <a:buChar char="•"/>
            </a:pPr>
            <a:endParaRPr lang="en-US"/>
          </a:p>
        </p:txBody>
      </p:sp>
    </p:spTree>
    <p:extLst>
      <p:ext uri="{BB962C8B-B14F-4D97-AF65-F5344CB8AC3E}">
        <p14:creationId xmlns:p14="http://schemas.microsoft.com/office/powerpoint/2010/main" val="19283021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euukwoeqkm2t4zjj8wjak4zvyfum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16</Slides>
  <Notes>16</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Leadership Roles for Pharmacy Professionals:</vt:lpstr>
      <vt:lpstr>Objectives</vt:lpstr>
      <vt:lpstr>Janie</vt:lpstr>
      <vt:lpstr>Aimee</vt:lpstr>
      <vt:lpstr>Storytime! How our Paths Crossed: A Story of Networking and Collaboration</vt:lpstr>
      <vt:lpstr>Introduction</vt:lpstr>
      <vt:lpstr>Leadership Roles</vt:lpstr>
      <vt:lpstr>How to Get Involved and Take Opportunities  Be a Team Player!</vt:lpstr>
      <vt:lpstr>Get Involved and Take Opportunities</vt:lpstr>
      <vt:lpstr>PowerPoint Presentation</vt:lpstr>
      <vt:lpstr>What are the benefits of being a leader?</vt:lpstr>
      <vt:lpstr>Challenges</vt:lpstr>
      <vt:lpstr>How you'll Benefit Personally</vt:lpstr>
      <vt:lpstr>Take-Aways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Pharmacy Technician Leaders</dc:title>
  <dc:creator>Kohler, Aimee (HorizonNB)</dc:creator>
  <cp:revision>4</cp:revision>
  <cp:lastPrinted>2023-05-18T12:50:59Z</cp:lastPrinted>
  <dcterms:created xsi:type="dcterms:W3CDTF">2023-01-03T13:53:28Z</dcterms:created>
  <dcterms:modified xsi:type="dcterms:W3CDTF">2023-09-26T17:32:35Z</dcterms:modified>
</cp:coreProperties>
</file>